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65" r:id="rId2"/>
  </p:sldMasterIdLst>
  <p:sldIdLst>
    <p:sldId id="256" r:id="rId3"/>
    <p:sldId id="258" r:id="rId4"/>
    <p:sldId id="269" r:id="rId5"/>
    <p:sldId id="270" r:id="rId6"/>
    <p:sldId id="271" r:id="rId7"/>
    <p:sldId id="272" r:id="rId8"/>
    <p:sldId id="273" r:id="rId9"/>
    <p:sldId id="274" r:id="rId10"/>
    <p:sldId id="277" r:id="rId11"/>
    <p:sldId id="276" r:id="rId12"/>
    <p:sldId id="262" r:id="rId13"/>
    <p:sldId id="275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64A5E"/>
    <a:srgbClr val="EAEAEA"/>
    <a:srgbClr val="180B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38D50F-9DC3-4AB1-99D1-CFF5CCF39EE3}" v="703" dt="2024-02-18T14:50:05.5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49" d="100"/>
          <a:sy n="149" d="100"/>
        </p:scale>
        <p:origin x="10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ébastien lenaerts" userId="880378a1-292d-40fa-becf-1c091d3c9d3f" providerId="ADAL" clId="{9C38D50F-9DC3-4AB1-99D1-CFF5CCF39EE3}"/>
    <pc:docChg chg="undo custSel addSld delSld modSld sldOrd">
      <pc:chgData name="sébastien lenaerts" userId="880378a1-292d-40fa-becf-1c091d3c9d3f" providerId="ADAL" clId="{9C38D50F-9DC3-4AB1-99D1-CFF5CCF39EE3}" dt="2024-02-18T14:51:17.399" v="6040" actId="2696"/>
      <pc:docMkLst>
        <pc:docMk/>
      </pc:docMkLst>
      <pc:sldChg chg="modSp mod setBg">
        <pc:chgData name="sébastien lenaerts" userId="880378a1-292d-40fa-becf-1c091d3c9d3f" providerId="ADAL" clId="{9C38D50F-9DC3-4AB1-99D1-CFF5CCF39EE3}" dt="2024-02-08T08:00:45.020" v="5145" actId="20577"/>
        <pc:sldMkLst>
          <pc:docMk/>
          <pc:sldMk cId="946581643" sldId="256"/>
        </pc:sldMkLst>
        <pc:spChg chg="mod">
          <ac:chgData name="sébastien lenaerts" userId="880378a1-292d-40fa-becf-1c091d3c9d3f" providerId="ADAL" clId="{9C38D50F-9DC3-4AB1-99D1-CFF5CCF39EE3}" dt="2024-02-08T08:00:45.020" v="5145" actId="20577"/>
          <ac:spMkLst>
            <pc:docMk/>
            <pc:sldMk cId="946581643" sldId="256"/>
            <ac:spMk id="4" creationId="{6365FF34-0B1D-5CF4-CB10-4A4922F0415A}"/>
          </ac:spMkLst>
        </pc:spChg>
      </pc:sldChg>
      <pc:sldChg chg="del">
        <pc:chgData name="sébastien lenaerts" userId="880378a1-292d-40fa-becf-1c091d3c9d3f" providerId="ADAL" clId="{9C38D50F-9DC3-4AB1-99D1-CFF5CCF39EE3}" dt="2024-02-07T20:21:17.257" v="3913" actId="47"/>
        <pc:sldMkLst>
          <pc:docMk/>
          <pc:sldMk cId="2818781543" sldId="257"/>
        </pc:sldMkLst>
      </pc:sldChg>
      <pc:sldChg chg="addSp delSp modSp mod setBg modClrScheme chgLayout">
        <pc:chgData name="sébastien lenaerts" userId="880378a1-292d-40fa-becf-1c091d3c9d3f" providerId="ADAL" clId="{9C38D50F-9DC3-4AB1-99D1-CFF5CCF39EE3}" dt="2024-02-08T08:03:28.415" v="5300" actId="20577"/>
        <pc:sldMkLst>
          <pc:docMk/>
          <pc:sldMk cId="3307244929" sldId="258"/>
        </pc:sldMkLst>
        <pc:spChg chg="add del mod ord">
          <ac:chgData name="sébastien lenaerts" userId="880378a1-292d-40fa-becf-1c091d3c9d3f" providerId="ADAL" clId="{9C38D50F-9DC3-4AB1-99D1-CFF5CCF39EE3}" dt="2024-02-07T18:50:47.622" v="189" actId="478"/>
          <ac:spMkLst>
            <pc:docMk/>
            <pc:sldMk cId="3307244929" sldId="258"/>
            <ac:spMk id="2" creationId="{F67D1BFE-1E8C-2604-74DC-92FD5F878C0D}"/>
          </ac:spMkLst>
        </pc:spChg>
        <pc:spChg chg="add mod ord">
          <ac:chgData name="sébastien lenaerts" userId="880378a1-292d-40fa-becf-1c091d3c9d3f" providerId="ADAL" clId="{9C38D50F-9DC3-4AB1-99D1-CFF5CCF39EE3}" dt="2024-02-08T08:03:03.955" v="5264" actId="27636"/>
          <ac:spMkLst>
            <pc:docMk/>
            <pc:sldMk cId="3307244929" sldId="258"/>
            <ac:spMk id="3" creationId="{E8829B49-6ADB-D5B9-8239-84484A0269C7}"/>
          </ac:spMkLst>
        </pc:spChg>
        <pc:spChg chg="add mod">
          <ac:chgData name="sébastien lenaerts" userId="880378a1-292d-40fa-becf-1c091d3c9d3f" providerId="ADAL" clId="{9C38D50F-9DC3-4AB1-99D1-CFF5CCF39EE3}" dt="2024-02-07T19:04:44.610" v="792" actId="404"/>
          <ac:spMkLst>
            <pc:docMk/>
            <pc:sldMk cId="3307244929" sldId="258"/>
            <ac:spMk id="6" creationId="{2A1F6DEA-C24A-7145-88C9-C8D292B9B726}"/>
          </ac:spMkLst>
        </pc:spChg>
        <pc:spChg chg="mod ord">
          <ac:chgData name="sébastien lenaerts" userId="880378a1-292d-40fa-becf-1c091d3c9d3f" providerId="ADAL" clId="{9C38D50F-9DC3-4AB1-99D1-CFF5CCF39EE3}" dt="2024-02-08T08:03:28.415" v="5300" actId="20577"/>
          <ac:spMkLst>
            <pc:docMk/>
            <pc:sldMk cId="3307244929" sldId="258"/>
            <ac:spMk id="7" creationId="{5601E9D9-C06E-29B6-429F-932049768395}"/>
          </ac:spMkLst>
        </pc:spChg>
        <pc:spChg chg="del mod ord">
          <ac:chgData name="sébastien lenaerts" userId="880378a1-292d-40fa-becf-1c091d3c9d3f" providerId="ADAL" clId="{9C38D50F-9DC3-4AB1-99D1-CFF5CCF39EE3}" dt="2024-02-07T17:16:00.984" v="175" actId="700"/>
          <ac:spMkLst>
            <pc:docMk/>
            <pc:sldMk cId="3307244929" sldId="258"/>
            <ac:spMk id="8" creationId="{8CBCB5F8-BAFE-CD3A-225D-E3520AB944CB}"/>
          </ac:spMkLst>
        </pc:spChg>
        <pc:spChg chg="add mod">
          <ac:chgData name="sébastien lenaerts" userId="880378a1-292d-40fa-becf-1c091d3c9d3f" providerId="ADAL" clId="{9C38D50F-9DC3-4AB1-99D1-CFF5CCF39EE3}" dt="2024-02-07T19:07:12.144" v="1010" actId="20577"/>
          <ac:spMkLst>
            <pc:docMk/>
            <pc:sldMk cId="3307244929" sldId="258"/>
            <ac:spMk id="9" creationId="{91E2A791-106A-89AC-2163-72A2561AC236}"/>
          </ac:spMkLst>
        </pc:spChg>
        <pc:spChg chg="add del mod">
          <ac:chgData name="sébastien lenaerts" userId="880378a1-292d-40fa-becf-1c091d3c9d3f" providerId="ADAL" clId="{9C38D50F-9DC3-4AB1-99D1-CFF5CCF39EE3}" dt="2024-02-07T19:13:40.227" v="1198" actId="478"/>
          <ac:spMkLst>
            <pc:docMk/>
            <pc:sldMk cId="3307244929" sldId="258"/>
            <ac:spMk id="12" creationId="{CFF5E9F3-078F-3126-F313-4F4F3006FCDD}"/>
          </ac:spMkLst>
        </pc:spChg>
        <pc:spChg chg="add del">
          <ac:chgData name="sébastien lenaerts" userId="880378a1-292d-40fa-becf-1c091d3c9d3f" providerId="ADAL" clId="{9C38D50F-9DC3-4AB1-99D1-CFF5CCF39EE3}" dt="2024-02-07T19:08:44.576" v="1017" actId="478"/>
          <ac:spMkLst>
            <pc:docMk/>
            <pc:sldMk cId="3307244929" sldId="258"/>
            <ac:spMk id="13" creationId="{A6899E90-896B-7698-3EFC-074AEFF2B889}"/>
          </ac:spMkLst>
        </pc:spChg>
        <pc:spChg chg="add mod">
          <ac:chgData name="sébastien lenaerts" userId="880378a1-292d-40fa-becf-1c091d3c9d3f" providerId="ADAL" clId="{9C38D50F-9DC3-4AB1-99D1-CFF5CCF39EE3}" dt="2024-02-07T19:14:10.150" v="1212" actId="1076"/>
          <ac:spMkLst>
            <pc:docMk/>
            <pc:sldMk cId="3307244929" sldId="258"/>
            <ac:spMk id="14" creationId="{0D1B6A4B-CCB7-7394-6D3A-A983BB95C7A7}"/>
          </ac:spMkLst>
        </pc:spChg>
        <pc:spChg chg="add mod">
          <ac:chgData name="sébastien lenaerts" userId="880378a1-292d-40fa-becf-1c091d3c9d3f" providerId="ADAL" clId="{9C38D50F-9DC3-4AB1-99D1-CFF5CCF39EE3}" dt="2024-02-07T19:14:16.954" v="1215" actId="20577"/>
          <ac:spMkLst>
            <pc:docMk/>
            <pc:sldMk cId="3307244929" sldId="258"/>
            <ac:spMk id="15" creationId="{EFBD57E0-3731-51EA-F646-6C7547F9DD2F}"/>
          </ac:spMkLst>
        </pc:spChg>
        <pc:picChg chg="add mod">
          <ac:chgData name="sébastien lenaerts" userId="880378a1-292d-40fa-becf-1c091d3c9d3f" providerId="ADAL" clId="{9C38D50F-9DC3-4AB1-99D1-CFF5CCF39EE3}" dt="2024-02-07T18:56:48.965" v="674" actId="1076"/>
          <ac:picMkLst>
            <pc:docMk/>
            <pc:sldMk cId="3307244929" sldId="258"/>
            <ac:picMk id="5" creationId="{59E6014A-74A0-5B7C-5CC8-3BBB23447685}"/>
          </ac:picMkLst>
        </pc:picChg>
        <pc:picChg chg="add mod">
          <ac:chgData name="sébastien lenaerts" userId="880378a1-292d-40fa-becf-1c091d3c9d3f" providerId="ADAL" clId="{9C38D50F-9DC3-4AB1-99D1-CFF5CCF39EE3}" dt="2024-02-07T19:06:49.208" v="951" actId="1035"/>
          <ac:picMkLst>
            <pc:docMk/>
            <pc:sldMk cId="3307244929" sldId="258"/>
            <ac:picMk id="11" creationId="{C6B6DBFD-7F29-629C-4308-4EA9D8F10879}"/>
          </ac:picMkLst>
        </pc:picChg>
        <pc:picChg chg="add mod">
          <ac:chgData name="sébastien lenaerts" userId="880378a1-292d-40fa-becf-1c091d3c9d3f" providerId="ADAL" clId="{9C38D50F-9DC3-4AB1-99D1-CFF5CCF39EE3}" dt="2024-02-07T19:04:31.009" v="788" actId="1076"/>
          <ac:picMkLst>
            <pc:docMk/>
            <pc:sldMk cId="3307244929" sldId="258"/>
            <ac:picMk id="1026" creationId="{A6BBC05D-230E-8738-0674-8CEC3DC21252}"/>
          </ac:picMkLst>
        </pc:picChg>
      </pc:sldChg>
      <pc:sldChg chg="del">
        <pc:chgData name="sébastien lenaerts" userId="880378a1-292d-40fa-becf-1c091d3c9d3f" providerId="ADAL" clId="{9C38D50F-9DC3-4AB1-99D1-CFF5CCF39EE3}" dt="2024-02-07T20:21:17.257" v="3913" actId="47"/>
        <pc:sldMkLst>
          <pc:docMk/>
          <pc:sldMk cId="3969105134" sldId="259"/>
        </pc:sldMkLst>
      </pc:sldChg>
      <pc:sldChg chg="del">
        <pc:chgData name="sébastien lenaerts" userId="880378a1-292d-40fa-becf-1c091d3c9d3f" providerId="ADAL" clId="{9C38D50F-9DC3-4AB1-99D1-CFF5CCF39EE3}" dt="2024-02-07T20:21:17.257" v="3913" actId="47"/>
        <pc:sldMkLst>
          <pc:docMk/>
          <pc:sldMk cId="2957417885" sldId="261"/>
        </pc:sldMkLst>
      </pc:sldChg>
      <pc:sldChg chg="modSp mod ord">
        <pc:chgData name="sébastien lenaerts" userId="880378a1-292d-40fa-becf-1c091d3c9d3f" providerId="ADAL" clId="{9C38D50F-9DC3-4AB1-99D1-CFF5CCF39EE3}" dt="2024-02-07T20:55:08.844" v="5121" actId="113"/>
        <pc:sldMkLst>
          <pc:docMk/>
          <pc:sldMk cId="2777337849" sldId="262"/>
        </pc:sldMkLst>
        <pc:spChg chg="mod">
          <ac:chgData name="sébastien lenaerts" userId="880378a1-292d-40fa-becf-1c091d3c9d3f" providerId="ADAL" clId="{9C38D50F-9DC3-4AB1-99D1-CFF5CCF39EE3}" dt="2024-02-07T20:20:18.091" v="3813" actId="20577"/>
          <ac:spMkLst>
            <pc:docMk/>
            <pc:sldMk cId="2777337849" sldId="262"/>
            <ac:spMk id="2" creationId="{6662AEEA-442E-4CCD-563F-3AFAF51004AA}"/>
          </ac:spMkLst>
        </pc:spChg>
        <pc:spChg chg="mod">
          <ac:chgData name="sébastien lenaerts" userId="880378a1-292d-40fa-becf-1c091d3c9d3f" providerId="ADAL" clId="{9C38D50F-9DC3-4AB1-99D1-CFF5CCF39EE3}" dt="2024-02-07T20:55:08.844" v="5121" actId="113"/>
          <ac:spMkLst>
            <pc:docMk/>
            <pc:sldMk cId="2777337849" sldId="262"/>
            <ac:spMk id="3" creationId="{6994D32C-FB56-DECF-CFE2-BBD14C0FD81C}"/>
          </ac:spMkLst>
        </pc:spChg>
      </pc:sldChg>
      <pc:sldChg chg="del">
        <pc:chgData name="sébastien lenaerts" userId="880378a1-292d-40fa-becf-1c091d3c9d3f" providerId="ADAL" clId="{9C38D50F-9DC3-4AB1-99D1-CFF5CCF39EE3}" dt="2024-02-07T20:21:17.257" v="3913" actId="47"/>
        <pc:sldMkLst>
          <pc:docMk/>
          <pc:sldMk cId="1129455739" sldId="263"/>
        </pc:sldMkLst>
      </pc:sldChg>
      <pc:sldChg chg="del">
        <pc:chgData name="sébastien lenaerts" userId="880378a1-292d-40fa-becf-1c091d3c9d3f" providerId="ADAL" clId="{9C38D50F-9DC3-4AB1-99D1-CFF5CCF39EE3}" dt="2024-02-07T20:21:17.257" v="3913" actId="47"/>
        <pc:sldMkLst>
          <pc:docMk/>
          <pc:sldMk cId="3800026459" sldId="265"/>
        </pc:sldMkLst>
      </pc:sldChg>
      <pc:sldChg chg="del">
        <pc:chgData name="sébastien lenaerts" userId="880378a1-292d-40fa-becf-1c091d3c9d3f" providerId="ADAL" clId="{9C38D50F-9DC3-4AB1-99D1-CFF5CCF39EE3}" dt="2024-02-07T20:21:17.257" v="3913" actId="47"/>
        <pc:sldMkLst>
          <pc:docMk/>
          <pc:sldMk cId="1295912548" sldId="266"/>
        </pc:sldMkLst>
      </pc:sldChg>
      <pc:sldChg chg="del">
        <pc:chgData name="sébastien lenaerts" userId="880378a1-292d-40fa-becf-1c091d3c9d3f" providerId="ADAL" clId="{9C38D50F-9DC3-4AB1-99D1-CFF5CCF39EE3}" dt="2024-02-07T20:21:20.035" v="3914" actId="47"/>
        <pc:sldMkLst>
          <pc:docMk/>
          <pc:sldMk cId="1671975766" sldId="267"/>
        </pc:sldMkLst>
      </pc:sldChg>
      <pc:sldChg chg="addSp delSp modSp new del mod modAnim">
        <pc:chgData name="sébastien lenaerts" userId="880378a1-292d-40fa-becf-1c091d3c9d3f" providerId="ADAL" clId="{9C38D50F-9DC3-4AB1-99D1-CFF5CCF39EE3}" dt="2024-02-07T20:21:17.257" v="3913" actId="47"/>
        <pc:sldMkLst>
          <pc:docMk/>
          <pc:sldMk cId="3755041910" sldId="268"/>
        </pc:sldMkLst>
        <pc:spChg chg="mod">
          <ac:chgData name="sébastien lenaerts" userId="880378a1-292d-40fa-becf-1c091d3c9d3f" providerId="ADAL" clId="{9C38D50F-9DC3-4AB1-99D1-CFF5CCF39EE3}" dt="2024-02-07T16:18:38.088" v="86" actId="20577"/>
          <ac:spMkLst>
            <pc:docMk/>
            <pc:sldMk cId="3755041910" sldId="268"/>
            <ac:spMk id="2" creationId="{C22FC758-47D1-C753-2F7A-D4916F4A81C7}"/>
          </ac:spMkLst>
        </pc:spChg>
        <pc:spChg chg="del">
          <ac:chgData name="sébastien lenaerts" userId="880378a1-292d-40fa-becf-1c091d3c9d3f" providerId="ADAL" clId="{9C38D50F-9DC3-4AB1-99D1-CFF5CCF39EE3}" dt="2024-02-07T16:17:51.539" v="50"/>
          <ac:spMkLst>
            <pc:docMk/>
            <pc:sldMk cId="3755041910" sldId="268"/>
            <ac:spMk id="3" creationId="{769ED5FD-7721-590C-4E0F-E0E78E3D0693}"/>
          </ac:spMkLst>
        </pc:spChg>
        <pc:picChg chg="add mod ord">
          <ac:chgData name="sébastien lenaerts" userId="880378a1-292d-40fa-becf-1c091d3c9d3f" providerId="ADAL" clId="{9C38D50F-9DC3-4AB1-99D1-CFF5CCF39EE3}" dt="2024-02-07T16:18:23.539" v="58" actId="34135"/>
          <ac:picMkLst>
            <pc:docMk/>
            <pc:sldMk cId="3755041910" sldId="268"/>
            <ac:picMk id="4" creationId="{C451E6CC-2AAA-F782-14E8-F5936EF2900B}"/>
          </ac:picMkLst>
        </pc:picChg>
      </pc:sldChg>
      <pc:sldChg chg="addSp delSp modSp new mod modClrScheme addAnim modAnim chgLayout">
        <pc:chgData name="sébastien lenaerts" userId="880378a1-292d-40fa-becf-1c091d3c9d3f" providerId="ADAL" clId="{9C38D50F-9DC3-4AB1-99D1-CFF5CCF39EE3}" dt="2024-02-08T08:04:01.109" v="5331"/>
        <pc:sldMkLst>
          <pc:docMk/>
          <pc:sldMk cId="549989442" sldId="269"/>
        </pc:sldMkLst>
        <pc:spChg chg="del mod ord">
          <ac:chgData name="sébastien lenaerts" userId="880378a1-292d-40fa-becf-1c091d3c9d3f" providerId="ADAL" clId="{9C38D50F-9DC3-4AB1-99D1-CFF5CCF39EE3}" dt="2024-02-07T18:57:27.886" v="676" actId="700"/>
          <ac:spMkLst>
            <pc:docMk/>
            <pc:sldMk cId="549989442" sldId="269"/>
            <ac:spMk id="2" creationId="{10F907E9-2B6C-EF7B-02D8-AE5220C3C82C}"/>
          </ac:spMkLst>
        </pc:spChg>
        <pc:spChg chg="del mod ord">
          <ac:chgData name="sébastien lenaerts" userId="880378a1-292d-40fa-becf-1c091d3c9d3f" providerId="ADAL" clId="{9C38D50F-9DC3-4AB1-99D1-CFF5CCF39EE3}" dt="2024-02-07T18:57:27.886" v="676" actId="700"/>
          <ac:spMkLst>
            <pc:docMk/>
            <pc:sldMk cId="549989442" sldId="269"/>
            <ac:spMk id="3" creationId="{ADA86CA5-CC33-71AE-519B-6AA846D150F6}"/>
          </ac:spMkLst>
        </pc:spChg>
        <pc:spChg chg="del">
          <ac:chgData name="sébastien lenaerts" userId="880378a1-292d-40fa-becf-1c091d3c9d3f" providerId="ADAL" clId="{9C38D50F-9DC3-4AB1-99D1-CFF5CCF39EE3}" dt="2024-02-07T18:57:27.886" v="676" actId="700"/>
          <ac:spMkLst>
            <pc:docMk/>
            <pc:sldMk cId="549989442" sldId="269"/>
            <ac:spMk id="4" creationId="{800865C8-FEC9-60AE-FE9C-243AB130F755}"/>
          </ac:spMkLst>
        </pc:spChg>
        <pc:spChg chg="add mod ord">
          <ac:chgData name="sébastien lenaerts" userId="880378a1-292d-40fa-becf-1c091d3c9d3f" providerId="ADAL" clId="{9C38D50F-9DC3-4AB1-99D1-CFF5CCF39EE3}" dt="2024-02-08T08:04:01.109" v="5331"/>
          <ac:spMkLst>
            <pc:docMk/>
            <pc:sldMk cId="549989442" sldId="269"/>
            <ac:spMk id="5" creationId="{F85D5908-0775-D5F8-74A1-90F1F1D1347C}"/>
          </ac:spMkLst>
        </pc:spChg>
        <pc:spChg chg="add del mod ord">
          <ac:chgData name="sébastien lenaerts" userId="880378a1-292d-40fa-becf-1c091d3c9d3f" providerId="ADAL" clId="{9C38D50F-9DC3-4AB1-99D1-CFF5CCF39EE3}" dt="2024-02-07T19:00:57.632" v="679" actId="931"/>
          <ac:spMkLst>
            <pc:docMk/>
            <pc:sldMk cId="549989442" sldId="269"/>
            <ac:spMk id="6" creationId="{1568814A-70E3-9595-6D93-03337F02F08A}"/>
          </ac:spMkLst>
        </pc:spChg>
        <pc:spChg chg="add mod ord">
          <ac:chgData name="sébastien lenaerts" userId="880378a1-292d-40fa-becf-1c091d3c9d3f" providerId="ADAL" clId="{9C38D50F-9DC3-4AB1-99D1-CFF5CCF39EE3}" dt="2024-02-07T19:24:36.396" v="1681" actId="14"/>
          <ac:spMkLst>
            <pc:docMk/>
            <pc:sldMk cId="549989442" sldId="269"/>
            <ac:spMk id="13" creationId="{AA0ADBA0-BD09-D232-CFA3-28AD6BEE7A10}"/>
          </ac:spMkLst>
        </pc:spChg>
        <pc:spChg chg="add mod">
          <ac:chgData name="sébastien lenaerts" userId="880378a1-292d-40fa-becf-1c091d3c9d3f" providerId="ADAL" clId="{9C38D50F-9DC3-4AB1-99D1-CFF5CCF39EE3}" dt="2024-02-07T19:24:42.633" v="1682" actId="1076"/>
          <ac:spMkLst>
            <pc:docMk/>
            <pc:sldMk cId="549989442" sldId="269"/>
            <ac:spMk id="23" creationId="{E3BCB3AD-7E59-2432-239A-056E54C14966}"/>
          </ac:spMkLst>
        </pc:spChg>
        <pc:spChg chg="add mod">
          <ac:chgData name="sébastien lenaerts" userId="880378a1-292d-40fa-becf-1c091d3c9d3f" providerId="ADAL" clId="{9C38D50F-9DC3-4AB1-99D1-CFF5CCF39EE3}" dt="2024-02-07T19:25:28.822" v="1834" actId="20577"/>
          <ac:spMkLst>
            <pc:docMk/>
            <pc:sldMk cId="549989442" sldId="269"/>
            <ac:spMk id="26" creationId="{F7B6BEDD-BA26-EDF6-59F0-40230FF8E859}"/>
          </ac:spMkLst>
        </pc:spChg>
        <pc:graphicFrameChg chg="add mod ord modGraphic">
          <ac:chgData name="sébastien lenaerts" userId="880378a1-292d-40fa-becf-1c091d3c9d3f" providerId="ADAL" clId="{9C38D50F-9DC3-4AB1-99D1-CFF5CCF39EE3}" dt="2024-02-07T19:53:49.335" v="3008"/>
          <ac:graphicFrameMkLst>
            <pc:docMk/>
            <pc:sldMk cId="549989442" sldId="269"/>
            <ac:graphicFrameMk id="7" creationId="{E6403F72-AE78-43B6-FFAD-7AF8C5DFF02E}"/>
          </ac:graphicFrameMkLst>
        </pc:graphicFrameChg>
        <pc:graphicFrameChg chg="add mod">
          <ac:chgData name="sébastien lenaerts" userId="880378a1-292d-40fa-becf-1c091d3c9d3f" providerId="ADAL" clId="{9C38D50F-9DC3-4AB1-99D1-CFF5CCF39EE3}" dt="2024-02-07T19:01:11.066" v="683" actId="571"/>
          <ac:graphicFrameMkLst>
            <pc:docMk/>
            <pc:sldMk cId="549989442" sldId="269"/>
            <ac:graphicFrameMk id="8" creationId="{CD221EAF-7CA7-E394-8AEE-8E310B4FDAE6}"/>
          </ac:graphicFrameMkLst>
        </pc:graphicFrameChg>
        <pc:picChg chg="add mod modCrop">
          <ac:chgData name="sébastien lenaerts" userId="880378a1-292d-40fa-becf-1c091d3c9d3f" providerId="ADAL" clId="{9C38D50F-9DC3-4AB1-99D1-CFF5CCF39EE3}" dt="2024-02-07T19:24:26.283" v="1678" actId="1076"/>
          <ac:picMkLst>
            <pc:docMk/>
            <pc:sldMk cId="549989442" sldId="269"/>
            <ac:picMk id="10" creationId="{D56D8BCB-B287-40A1-D176-E6D15594F93E}"/>
          </ac:picMkLst>
        </pc:picChg>
        <pc:picChg chg="add del">
          <ac:chgData name="sébastien lenaerts" userId="880378a1-292d-40fa-becf-1c091d3c9d3f" providerId="ADAL" clId="{9C38D50F-9DC3-4AB1-99D1-CFF5CCF39EE3}" dt="2024-02-07T19:22:04.053" v="1489" actId="478"/>
          <ac:picMkLst>
            <pc:docMk/>
            <pc:sldMk cId="549989442" sldId="269"/>
            <ac:picMk id="18" creationId="{4D779994-0513-AD19-FBB6-5D482C8B32E0}"/>
          </ac:picMkLst>
        </pc:picChg>
        <pc:picChg chg="add mod">
          <ac:chgData name="sébastien lenaerts" userId="880378a1-292d-40fa-becf-1c091d3c9d3f" providerId="ADAL" clId="{9C38D50F-9DC3-4AB1-99D1-CFF5CCF39EE3}" dt="2024-02-07T19:22:01.809" v="1488" actId="1076"/>
          <ac:picMkLst>
            <pc:docMk/>
            <pc:sldMk cId="549989442" sldId="269"/>
            <ac:picMk id="20" creationId="{C3A8A8DE-D86D-FDFD-53EF-9907D5214017}"/>
          </ac:picMkLst>
        </pc:picChg>
        <pc:picChg chg="add mod">
          <ac:chgData name="sébastien lenaerts" userId="880378a1-292d-40fa-becf-1c091d3c9d3f" providerId="ADAL" clId="{9C38D50F-9DC3-4AB1-99D1-CFF5CCF39EE3}" dt="2024-02-07T19:23:31.682" v="1626" actId="1076"/>
          <ac:picMkLst>
            <pc:docMk/>
            <pc:sldMk cId="549989442" sldId="269"/>
            <ac:picMk id="25" creationId="{39DE7B7D-2459-4E96-C2CD-00E080826B5E}"/>
          </ac:picMkLst>
        </pc:picChg>
        <pc:cxnChg chg="add mod">
          <ac:chgData name="sébastien lenaerts" userId="880378a1-292d-40fa-becf-1c091d3c9d3f" providerId="ADAL" clId="{9C38D50F-9DC3-4AB1-99D1-CFF5CCF39EE3}" dt="2024-02-07T19:24:28.692" v="1679" actId="14100"/>
          <ac:cxnSpMkLst>
            <pc:docMk/>
            <pc:sldMk cId="549989442" sldId="269"/>
            <ac:cxnSpMk id="12" creationId="{B58D7D50-8FDA-4C16-0623-9A00B9029E0A}"/>
          </ac:cxnSpMkLst>
        </pc:cxnChg>
        <pc:cxnChg chg="add del mod">
          <ac:chgData name="sébastien lenaerts" userId="880378a1-292d-40fa-becf-1c091d3c9d3f" providerId="ADAL" clId="{9C38D50F-9DC3-4AB1-99D1-CFF5CCF39EE3}" dt="2024-02-07T19:23:40.865" v="1629" actId="478"/>
          <ac:cxnSpMkLst>
            <pc:docMk/>
            <pc:sldMk cId="549989442" sldId="269"/>
            <ac:cxnSpMk id="21" creationId="{A26F9AE1-6C8D-39FC-DDBB-C33DA1DD4188}"/>
          </ac:cxnSpMkLst>
        </pc:cxnChg>
      </pc:sldChg>
      <pc:sldChg chg="addSp delSp modSp new mod">
        <pc:chgData name="sébastien lenaerts" userId="880378a1-292d-40fa-becf-1c091d3c9d3f" providerId="ADAL" clId="{9C38D50F-9DC3-4AB1-99D1-CFF5CCF39EE3}" dt="2024-02-08T08:04:09.231" v="5356" actId="20577"/>
        <pc:sldMkLst>
          <pc:docMk/>
          <pc:sldMk cId="2638110120" sldId="270"/>
        </pc:sldMkLst>
        <pc:spChg chg="mod">
          <ac:chgData name="sébastien lenaerts" userId="880378a1-292d-40fa-becf-1c091d3c9d3f" providerId="ADAL" clId="{9C38D50F-9DC3-4AB1-99D1-CFF5CCF39EE3}" dt="2024-02-08T08:04:09.231" v="5356" actId="20577"/>
          <ac:spMkLst>
            <pc:docMk/>
            <pc:sldMk cId="2638110120" sldId="270"/>
            <ac:spMk id="2" creationId="{C9589209-1697-F3AB-AA12-B1470812B006}"/>
          </ac:spMkLst>
        </pc:spChg>
        <pc:spChg chg="mod">
          <ac:chgData name="sébastien lenaerts" userId="880378a1-292d-40fa-becf-1c091d3c9d3f" providerId="ADAL" clId="{9C38D50F-9DC3-4AB1-99D1-CFF5CCF39EE3}" dt="2024-02-07T19:34:19.564" v="2442" actId="21"/>
          <ac:spMkLst>
            <pc:docMk/>
            <pc:sldMk cId="2638110120" sldId="270"/>
            <ac:spMk id="3" creationId="{D79A7561-0144-3179-F42B-0C0816063E54}"/>
          </ac:spMkLst>
        </pc:spChg>
        <pc:picChg chg="add mod">
          <ac:chgData name="sébastien lenaerts" userId="880378a1-292d-40fa-becf-1c091d3c9d3f" providerId="ADAL" clId="{9C38D50F-9DC3-4AB1-99D1-CFF5CCF39EE3}" dt="2024-02-07T19:27:21.764" v="2003" actId="1076"/>
          <ac:picMkLst>
            <pc:docMk/>
            <pc:sldMk cId="2638110120" sldId="270"/>
            <ac:picMk id="5" creationId="{64AAA890-DFC2-886D-EF0A-0E133170BCDF}"/>
          </ac:picMkLst>
        </pc:picChg>
        <pc:picChg chg="add mod">
          <ac:chgData name="sébastien lenaerts" userId="880378a1-292d-40fa-becf-1c091d3c9d3f" providerId="ADAL" clId="{9C38D50F-9DC3-4AB1-99D1-CFF5CCF39EE3}" dt="2024-02-07T19:32:52.442" v="2408" actId="1076"/>
          <ac:picMkLst>
            <pc:docMk/>
            <pc:sldMk cId="2638110120" sldId="270"/>
            <ac:picMk id="7" creationId="{3D9B18AA-E356-F76F-76E2-88F766B4AADF}"/>
          </ac:picMkLst>
        </pc:picChg>
        <pc:picChg chg="add del mod">
          <ac:chgData name="sébastien lenaerts" userId="880378a1-292d-40fa-becf-1c091d3c9d3f" providerId="ADAL" clId="{9C38D50F-9DC3-4AB1-99D1-CFF5CCF39EE3}" dt="2024-02-07T19:34:44.254" v="2454" actId="21"/>
          <ac:picMkLst>
            <pc:docMk/>
            <pc:sldMk cId="2638110120" sldId="270"/>
            <ac:picMk id="9" creationId="{367E10AA-35AA-F276-57A6-2866E447528E}"/>
          </ac:picMkLst>
        </pc:picChg>
      </pc:sldChg>
      <pc:sldChg chg="addSp delSp modSp new mod addAnim delAnim modAnim">
        <pc:chgData name="sébastien lenaerts" userId="880378a1-292d-40fa-becf-1c091d3c9d3f" providerId="ADAL" clId="{9C38D50F-9DC3-4AB1-99D1-CFF5CCF39EE3}" dt="2024-02-08T08:04:25.356" v="5388" actId="20577"/>
        <pc:sldMkLst>
          <pc:docMk/>
          <pc:sldMk cId="3868768373" sldId="271"/>
        </pc:sldMkLst>
        <pc:spChg chg="mod">
          <ac:chgData name="sébastien lenaerts" userId="880378a1-292d-40fa-becf-1c091d3c9d3f" providerId="ADAL" clId="{9C38D50F-9DC3-4AB1-99D1-CFF5CCF39EE3}" dt="2024-02-08T08:04:25.356" v="5388" actId="20577"/>
          <ac:spMkLst>
            <pc:docMk/>
            <pc:sldMk cId="3868768373" sldId="271"/>
            <ac:spMk id="2" creationId="{4BD1B36B-A798-00F6-5E57-D485D5981DD6}"/>
          </ac:spMkLst>
        </pc:spChg>
        <pc:spChg chg="mod">
          <ac:chgData name="sébastien lenaerts" userId="880378a1-292d-40fa-becf-1c091d3c9d3f" providerId="ADAL" clId="{9C38D50F-9DC3-4AB1-99D1-CFF5CCF39EE3}" dt="2024-02-07T19:56:35.467" v="3252" actId="403"/>
          <ac:spMkLst>
            <pc:docMk/>
            <pc:sldMk cId="3868768373" sldId="271"/>
            <ac:spMk id="3" creationId="{39DE0643-81E0-4C43-59FB-D3B4CFCFEF90}"/>
          </ac:spMkLst>
        </pc:spChg>
        <pc:graphicFrameChg chg="add del mod modGraphic">
          <ac:chgData name="sébastien lenaerts" userId="880378a1-292d-40fa-becf-1c091d3c9d3f" providerId="ADAL" clId="{9C38D50F-9DC3-4AB1-99D1-CFF5CCF39EE3}" dt="2024-02-07T19:36:20.181" v="2479" actId="478"/>
          <ac:graphicFrameMkLst>
            <pc:docMk/>
            <pc:sldMk cId="3868768373" sldId="271"/>
            <ac:graphicFrameMk id="4" creationId="{935BE1EE-8FFC-23F1-3ECF-67C81327775F}"/>
          </ac:graphicFrameMkLst>
        </pc:graphicFrameChg>
        <pc:picChg chg="add mod">
          <ac:chgData name="sébastien lenaerts" userId="880378a1-292d-40fa-becf-1c091d3c9d3f" providerId="ADAL" clId="{9C38D50F-9DC3-4AB1-99D1-CFF5CCF39EE3}" dt="2024-02-07T19:35:52.101" v="2468" actId="1076"/>
          <ac:picMkLst>
            <pc:docMk/>
            <pc:sldMk cId="3868768373" sldId="271"/>
            <ac:picMk id="6" creationId="{77D32C39-775D-D083-374D-58A5DBE8E532}"/>
          </ac:picMkLst>
        </pc:picChg>
        <pc:picChg chg="add mod">
          <ac:chgData name="sébastien lenaerts" userId="880378a1-292d-40fa-becf-1c091d3c9d3f" providerId="ADAL" clId="{9C38D50F-9DC3-4AB1-99D1-CFF5CCF39EE3}" dt="2024-02-07T19:36:22.378" v="2480" actId="1076"/>
          <ac:picMkLst>
            <pc:docMk/>
            <pc:sldMk cId="3868768373" sldId="271"/>
            <ac:picMk id="8" creationId="{D15351C6-CBA5-AC37-DC2E-BC64AC5C9ABC}"/>
          </ac:picMkLst>
        </pc:picChg>
        <pc:picChg chg="add mod">
          <ac:chgData name="sébastien lenaerts" userId="880378a1-292d-40fa-becf-1c091d3c9d3f" providerId="ADAL" clId="{9C38D50F-9DC3-4AB1-99D1-CFF5CCF39EE3}" dt="2024-02-07T19:34:49.597" v="2456" actId="1076"/>
          <ac:picMkLst>
            <pc:docMk/>
            <pc:sldMk cId="3868768373" sldId="271"/>
            <ac:picMk id="9" creationId="{367E10AA-35AA-F276-57A6-2866E447528E}"/>
          </ac:picMkLst>
        </pc:picChg>
        <pc:cxnChg chg="add mod">
          <ac:chgData name="sébastien lenaerts" userId="880378a1-292d-40fa-becf-1c091d3c9d3f" providerId="ADAL" clId="{9C38D50F-9DC3-4AB1-99D1-CFF5CCF39EE3}" dt="2024-02-07T19:36:48.387" v="2487" actId="14100"/>
          <ac:cxnSpMkLst>
            <pc:docMk/>
            <pc:sldMk cId="3868768373" sldId="271"/>
            <ac:cxnSpMk id="11" creationId="{51DEB33C-D534-6158-8CCC-195BDDEC8DE6}"/>
          </ac:cxnSpMkLst>
        </pc:cxnChg>
        <pc:cxnChg chg="add mod">
          <ac:chgData name="sébastien lenaerts" userId="880378a1-292d-40fa-becf-1c091d3c9d3f" providerId="ADAL" clId="{9C38D50F-9DC3-4AB1-99D1-CFF5CCF39EE3}" dt="2024-02-07T19:36:45.019" v="2486" actId="14100"/>
          <ac:cxnSpMkLst>
            <pc:docMk/>
            <pc:sldMk cId="3868768373" sldId="271"/>
            <ac:cxnSpMk id="12" creationId="{FFF9EF41-1D74-FBF6-884B-3B96E6C1052D}"/>
          </ac:cxnSpMkLst>
        </pc:cxnChg>
      </pc:sldChg>
      <pc:sldChg chg="addSp delSp modSp add mod modTransition modAnim">
        <pc:chgData name="sébastien lenaerts" userId="880378a1-292d-40fa-becf-1c091d3c9d3f" providerId="ADAL" clId="{9C38D50F-9DC3-4AB1-99D1-CFF5CCF39EE3}" dt="2024-02-08T08:04:49.087" v="5434" actId="20577"/>
        <pc:sldMkLst>
          <pc:docMk/>
          <pc:sldMk cId="2618091199" sldId="272"/>
        </pc:sldMkLst>
        <pc:spChg chg="mod">
          <ac:chgData name="sébastien lenaerts" userId="880378a1-292d-40fa-becf-1c091d3c9d3f" providerId="ADAL" clId="{9C38D50F-9DC3-4AB1-99D1-CFF5CCF39EE3}" dt="2024-02-08T08:04:49.087" v="5434" actId="20577"/>
          <ac:spMkLst>
            <pc:docMk/>
            <pc:sldMk cId="2618091199" sldId="272"/>
            <ac:spMk id="2" creationId="{0137A6B6-B57F-1607-87A6-B4DFC0278675}"/>
          </ac:spMkLst>
        </pc:spChg>
        <pc:spChg chg="mod">
          <ac:chgData name="sébastien lenaerts" userId="880378a1-292d-40fa-becf-1c091d3c9d3f" providerId="ADAL" clId="{9C38D50F-9DC3-4AB1-99D1-CFF5CCF39EE3}" dt="2024-02-07T19:56:40.442" v="3253" actId="403"/>
          <ac:spMkLst>
            <pc:docMk/>
            <pc:sldMk cId="2618091199" sldId="272"/>
            <ac:spMk id="3" creationId="{7989E9D6-25A2-F0E6-0DBE-736BF918EB35}"/>
          </ac:spMkLst>
        </pc:spChg>
        <pc:graphicFrameChg chg="add mod modGraphic">
          <ac:chgData name="sébastien lenaerts" userId="880378a1-292d-40fa-becf-1c091d3c9d3f" providerId="ADAL" clId="{9C38D50F-9DC3-4AB1-99D1-CFF5CCF39EE3}" dt="2024-02-07T20:29:29.518" v="4082" actId="339"/>
          <ac:graphicFrameMkLst>
            <pc:docMk/>
            <pc:sldMk cId="2618091199" sldId="272"/>
            <ac:graphicFrameMk id="4" creationId="{C99B78BB-3D3C-F25D-EBCD-D91FEA78F405}"/>
          </ac:graphicFrameMkLst>
        </pc:graphicFrameChg>
        <pc:picChg chg="del">
          <ac:chgData name="sébastien lenaerts" userId="880378a1-292d-40fa-becf-1c091d3c9d3f" providerId="ADAL" clId="{9C38D50F-9DC3-4AB1-99D1-CFF5CCF39EE3}" dt="2024-02-07T19:37:16.860" v="2509" actId="478"/>
          <ac:picMkLst>
            <pc:docMk/>
            <pc:sldMk cId="2618091199" sldId="272"/>
            <ac:picMk id="6" creationId="{F45C3F79-D08E-9699-3C84-BB32AC1A39E6}"/>
          </ac:picMkLst>
        </pc:picChg>
        <pc:picChg chg="add mod">
          <ac:chgData name="sébastien lenaerts" userId="880378a1-292d-40fa-becf-1c091d3c9d3f" providerId="ADAL" clId="{9C38D50F-9DC3-4AB1-99D1-CFF5CCF39EE3}" dt="2024-02-07T19:56:43.332" v="3254" actId="1076"/>
          <ac:picMkLst>
            <pc:docMk/>
            <pc:sldMk cId="2618091199" sldId="272"/>
            <ac:picMk id="7" creationId="{277F4DCE-A0C4-E499-EADF-E6D08DE3740D}"/>
          </ac:picMkLst>
        </pc:picChg>
        <pc:picChg chg="del">
          <ac:chgData name="sébastien lenaerts" userId="880378a1-292d-40fa-becf-1c091d3c9d3f" providerId="ADAL" clId="{9C38D50F-9DC3-4AB1-99D1-CFF5CCF39EE3}" dt="2024-02-07T19:37:16.860" v="2509" actId="478"/>
          <ac:picMkLst>
            <pc:docMk/>
            <pc:sldMk cId="2618091199" sldId="272"/>
            <ac:picMk id="8" creationId="{F8E6DFAA-039E-61AB-72A4-F27DFED20132}"/>
          </ac:picMkLst>
        </pc:picChg>
        <pc:picChg chg="del">
          <ac:chgData name="sébastien lenaerts" userId="880378a1-292d-40fa-becf-1c091d3c9d3f" providerId="ADAL" clId="{9C38D50F-9DC3-4AB1-99D1-CFF5CCF39EE3}" dt="2024-02-07T19:37:22.741" v="2510" actId="478"/>
          <ac:picMkLst>
            <pc:docMk/>
            <pc:sldMk cId="2618091199" sldId="272"/>
            <ac:picMk id="9" creationId="{24CB90EB-704C-5DD9-F96C-F29020047B2A}"/>
          </ac:picMkLst>
        </pc:picChg>
        <pc:picChg chg="add mod modCrop">
          <ac:chgData name="sébastien lenaerts" userId="880378a1-292d-40fa-becf-1c091d3c9d3f" providerId="ADAL" clId="{9C38D50F-9DC3-4AB1-99D1-CFF5CCF39EE3}" dt="2024-02-07T19:46:08.445" v="2888" actId="1076"/>
          <ac:picMkLst>
            <pc:docMk/>
            <pc:sldMk cId="2618091199" sldId="272"/>
            <ac:picMk id="13" creationId="{95EED733-F059-BD10-DB12-5F07F5839346}"/>
          </ac:picMkLst>
        </pc:picChg>
        <pc:cxnChg chg="del">
          <ac:chgData name="sébastien lenaerts" userId="880378a1-292d-40fa-becf-1c091d3c9d3f" providerId="ADAL" clId="{9C38D50F-9DC3-4AB1-99D1-CFF5CCF39EE3}" dt="2024-02-07T19:37:22.741" v="2510" actId="478"/>
          <ac:cxnSpMkLst>
            <pc:docMk/>
            <pc:sldMk cId="2618091199" sldId="272"/>
            <ac:cxnSpMk id="11" creationId="{D53230E3-0CED-7E14-3AED-4CD19073077D}"/>
          </ac:cxnSpMkLst>
        </pc:cxnChg>
        <pc:cxnChg chg="del">
          <ac:chgData name="sébastien lenaerts" userId="880378a1-292d-40fa-becf-1c091d3c9d3f" providerId="ADAL" clId="{9C38D50F-9DC3-4AB1-99D1-CFF5CCF39EE3}" dt="2024-02-07T19:37:22.741" v="2510" actId="478"/>
          <ac:cxnSpMkLst>
            <pc:docMk/>
            <pc:sldMk cId="2618091199" sldId="272"/>
            <ac:cxnSpMk id="12" creationId="{210AC134-BDD9-F906-3D5D-A1AF7EB600DC}"/>
          </ac:cxnSpMkLst>
        </pc:cxnChg>
      </pc:sldChg>
      <pc:sldChg chg="addSp delSp modSp new mod">
        <pc:chgData name="sébastien lenaerts" userId="880378a1-292d-40fa-becf-1c091d3c9d3f" providerId="ADAL" clId="{9C38D50F-9DC3-4AB1-99D1-CFF5CCF39EE3}" dt="2024-02-08T08:05:17.032" v="5456" actId="20577"/>
        <pc:sldMkLst>
          <pc:docMk/>
          <pc:sldMk cId="893745421" sldId="273"/>
        </pc:sldMkLst>
        <pc:spChg chg="mod">
          <ac:chgData name="sébastien lenaerts" userId="880378a1-292d-40fa-becf-1c091d3c9d3f" providerId="ADAL" clId="{9C38D50F-9DC3-4AB1-99D1-CFF5CCF39EE3}" dt="2024-02-08T08:05:17.032" v="5456" actId="20577"/>
          <ac:spMkLst>
            <pc:docMk/>
            <pc:sldMk cId="893745421" sldId="273"/>
            <ac:spMk id="2" creationId="{5EA42D34-AFC3-3A19-E8CC-CF7D3A569F62}"/>
          </ac:spMkLst>
        </pc:spChg>
        <pc:spChg chg="del mod">
          <ac:chgData name="sébastien lenaerts" userId="880378a1-292d-40fa-becf-1c091d3c9d3f" providerId="ADAL" clId="{9C38D50F-9DC3-4AB1-99D1-CFF5CCF39EE3}" dt="2024-02-07T19:54:39.014" v="3018" actId="478"/>
          <ac:spMkLst>
            <pc:docMk/>
            <pc:sldMk cId="893745421" sldId="273"/>
            <ac:spMk id="3" creationId="{AEBEE831-BC14-D7DA-9577-449356308187}"/>
          </ac:spMkLst>
        </pc:spChg>
        <pc:spChg chg="add mod ord">
          <ac:chgData name="sébastien lenaerts" userId="880378a1-292d-40fa-becf-1c091d3c9d3f" providerId="ADAL" clId="{9C38D50F-9DC3-4AB1-99D1-CFF5CCF39EE3}" dt="2024-02-07T20:01:04.232" v="3497" actId="20577"/>
          <ac:spMkLst>
            <pc:docMk/>
            <pc:sldMk cId="893745421" sldId="273"/>
            <ac:spMk id="8" creationId="{78540A29-E34E-9289-DE0A-CE116464BB4E}"/>
          </ac:spMkLst>
        </pc:spChg>
        <pc:picChg chg="add mod">
          <ac:chgData name="sébastien lenaerts" userId="880378a1-292d-40fa-becf-1c091d3c9d3f" providerId="ADAL" clId="{9C38D50F-9DC3-4AB1-99D1-CFF5CCF39EE3}" dt="2024-02-07T19:57:54.103" v="3270" actId="1076"/>
          <ac:picMkLst>
            <pc:docMk/>
            <pc:sldMk cId="893745421" sldId="273"/>
            <ac:picMk id="5" creationId="{DE746962-4360-F604-ED6E-7D990C257D7E}"/>
          </ac:picMkLst>
        </pc:picChg>
        <pc:picChg chg="add del mod">
          <ac:chgData name="sébastien lenaerts" userId="880378a1-292d-40fa-becf-1c091d3c9d3f" providerId="ADAL" clId="{9C38D50F-9DC3-4AB1-99D1-CFF5CCF39EE3}" dt="2024-02-07T19:59:34.305" v="3483" actId="478"/>
          <ac:picMkLst>
            <pc:docMk/>
            <pc:sldMk cId="893745421" sldId="273"/>
            <ac:picMk id="7" creationId="{1A67A5F8-B231-BF48-CFCF-8D23D9D2156E}"/>
          </ac:picMkLst>
        </pc:picChg>
        <pc:picChg chg="add mod">
          <ac:chgData name="sébastien lenaerts" userId="880378a1-292d-40fa-becf-1c091d3c9d3f" providerId="ADAL" clId="{9C38D50F-9DC3-4AB1-99D1-CFF5CCF39EE3}" dt="2024-02-07T19:59:42.996" v="3487" actId="1076"/>
          <ac:picMkLst>
            <pc:docMk/>
            <pc:sldMk cId="893745421" sldId="273"/>
            <ac:picMk id="10" creationId="{941D7481-93D5-15D9-6794-E31F66CBBB02}"/>
          </ac:picMkLst>
        </pc:picChg>
      </pc:sldChg>
      <pc:sldChg chg="addSp delSp modSp new mod modTransition delAnim modAnim">
        <pc:chgData name="sébastien lenaerts" userId="880378a1-292d-40fa-becf-1c091d3c9d3f" providerId="ADAL" clId="{9C38D50F-9DC3-4AB1-99D1-CFF5CCF39EE3}" dt="2024-02-18T14:50:05.544" v="6039"/>
        <pc:sldMkLst>
          <pc:docMk/>
          <pc:sldMk cId="2952179298" sldId="274"/>
        </pc:sldMkLst>
        <pc:spChg chg="mod">
          <ac:chgData name="sébastien lenaerts" userId="880378a1-292d-40fa-becf-1c091d3c9d3f" providerId="ADAL" clId="{9C38D50F-9DC3-4AB1-99D1-CFF5CCF39EE3}" dt="2024-02-08T08:05:24.786" v="5465" actId="20577"/>
          <ac:spMkLst>
            <pc:docMk/>
            <pc:sldMk cId="2952179298" sldId="274"/>
            <ac:spMk id="2" creationId="{59181AA2-BAAE-17B2-C05A-86B3A8C6816E}"/>
          </ac:spMkLst>
        </pc:spChg>
        <pc:spChg chg="del">
          <ac:chgData name="sébastien lenaerts" userId="880378a1-292d-40fa-becf-1c091d3c9d3f" providerId="ADAL" clId="{9C38D50F-9DC3-4AB1-99D1-CFF5CCF39EE3}" dt="2024-02-07T20:03:42.898" v="3568" actId="931"/>
          <ac:spMkLst>
            <pc:docMk/>
            <pc:sldMk cId="2952179298" sldId="274"/>
            <ac:spMk id="3" creationId="{E5CE2576-88DF-AF40-E55C-6B8A310F03C9}"/>
          </ac:spMkLst>
        </pc:spChg>
        <pc:spChg chg="add del mod">
          <ac:chgData name="sébastien lenaerts" userId="880378a1-292d-40fa-becf-1c091d3c9d3f" providerId="ADAL" clId="{9C38D50F-9DC3-4AB1-99D1-CFF5CCF39EE3}" dt="2024-02-07T20:36:03.528" v="4085" actId="931"/>
          <ac:spMkLst>
            <pc:docMk/>
            <pc:sldMk cId="2952179298" sldId="274"/>
            <ac:spMk id="4" creationId="{3B573B8A-9117-25A5-63DF-E02A8DF816F7}"/>
          </ac:spMkLst>
        </pc:spChg>
        <pc:spChg chg="add del mod">
          <ac:chgData name="sébastien lenaerts" userId="880378a1-292d-40fa-becf-1c091d3c9d3f" providerId="ADAL" clId="{9C38D50F-9DC3-4AB1-99D1-CFF5CCF39EE3}" dt="2024-02-07T20:05:23.541" v="3576" actId="931"/>
          <ac:spMkLst>
            <pc:docMk/>
            <pc:sldMk cId="2952179298" sldId="274"/>
            <ac:spMk id="6" creationId="{C03D16D4-5497-A03F-9931-9C705AD44B4D}"/>
          </ac:spMkLst>
        </pc:spChg>
        <pc:spChg chg="add del mod">
          <ac:chgData name="sébastien lenaerts" userId="880378a1-292d-40fa-becf-1c091d3c9d3f" providerId="ADAL" clId="{9C38D50F-9DC3-4AB1-99D1-CFF5CCF39EE3}" dt="2024-02-07T20:44:58.496" v="4089" actId="931"/>
          <ac:spMkLst>
            <pc:docMk/>
            <pc:sldMk cId="2952179298" sldId="274"/>
            <ac:spMk id="7" creationId="{D04CA303-4CB1-AD87-8C04-88EEA7974B4C}"/>
          </ac:spMkLst>
        </pc:spChg>
        <pc:spChg chg="add del mod">
          <ac:chgData name="sébastien lenaerts" userId="880378a1-292d-40fa-becf-1c091d3c9d3f" providerId="ADAL" clId="{9C38D50F-9DC3-4AB1-99D1-CFF5CCF39EE3}" dt="2024-02-07T20:06:30.952" v="3585" actId="931"/>
          <ac:spMkLst>
            <pc:docMk/>
            <pc:sldMk cId="2952179298" sldId="274"/>
            <ac:spMk id="9" creationId="{A3503E33-DF37-E75A-ABC6-B5F801266253}"/>
          </ac:spMkLst>
        </pc:spChg>
        <pc:spChg chg="add del mod">
          <ac:chgData name="sébastien lenaerts" userId="880378a1-292d-40fa-becf-1c091d3c9d3f" providerId="ADAL" clId="{9C38D50F-9DC3-4AB1-99D1-CFF5CCF39EE3}" dt="2024-02-07T20:46:16.600" v="4096" actId="931"/>
          <ac:spMkLst>
            <pc:docMk/>
            <pc:sldMk cId="2952179298" sldId="274"/>
            <ac:spMk id="11" creationId="{33F117D5-EFA9-3B62-EDC3-827E9A0E72A4}"/>
          </ac:spMkLst>
        </pc:spChg>
        <pc:spChg chg="add mod">
          <ac:chgData name="sébastien lenaerts" userId="880378a1-292d-40fa-becf-1c091d3c9d3f" providerId="ADAL" clId="{9C38D50F-9DC3-4AB1-99D1-CFF5CCF39EE3}" dt="2024-02-18T14:49:43.606" v="6036" actId="1076"/>
          <ac:spMkLst>
            <pc:docMk/>
            <pc:sldMk cId="2952179298" sldId="274"/>
            <ac:spMk id="18" creationId="{45D08EFE-E94F-9B0F-A92D-83AE60D5AC5F}"/>
          </ac:spMkLst>
        </pc:spChg>
        <pc:spChg chg="add mod">
          <ac:chgData name="sébastien lenaerts" userId="880378a1-292d-40fa-becf-1c091d3c9d3f" providerId="ADAL" clId="{9C38D50F-9DC3-4AB1-99D1-CFF5CCF39EE3}" dt="2024-02-18T14:49:43.606" v="6036" actId="1076"/>
          <ac:spMkLst>
            <pc:docMk/>
            <pc:sldMk cId="2952179298" sldId="274"/>
            <ac:spMk id="19" creationId="{20B857F9-F44A-1CAD-9D2C-74F2708A66BC}"/>
          </ac:spMkLst>
        </pc:spChg>
        <pc:spChg chg="add mod">
          <ac:chgData name="sébastien lenaerts" userId="880378a1-292d-40fa-becf-1c091d3c9d3f" providerId="ADAL" clId="{9C38D50F-9DC3-4AB1-99D1-CFF5CCF39EE3}" dt="2024-02-18T14:49:43.606" v="6036" actId="1076"/>
          <ac:spMkLst>
            <pc:docMk/>
            <pc:sldMk cId="2952179298" sldId="274"/>
            <ac:spMk id="20" creationId="{D559FEB9-0D07-3B56-70B6-E73AC4D51390}"/>
          </ac:spMkLst>
        </pc:spChg>
        <pc:spChg chg="add del mod">
          <ac:chgData name="sébastien lenaerts" userId="880378a1-292d-40fa-becf-1c091d3c9d3f" providerId="ADAL" clId="{9C38D50F-9DC3-4AB1-99D1-CFF5CCF39EE3}" dt="2024-02-18T14:49:36.596" v="6035"/>
          <ac:spMkLst>
            <pc:docMk/>
            <pc:sldMk cId="2952179298" sldId="274"/>
            <ac:spMk id="21" creationId="{FEF3BBDC-DD21-200F-1E4E-297FDE2F9E02}"/>
          </ac:spMkLst>
        </pc:spChg>
        <pc:spChg chg="add del mod">
          <ac:chgData name="sébastien lenaerts" userId="880378a1-292d-40fa-becf-1c091d3c9d3f" providerId="ADAL" clId="{9C38D50F-9DC3-4AB1-99D1-CFF5CCF39EE3}" dt="2024-02-18T14:49:34.766" v="6032" actId="478"/>
          <ac:spMkLst>
            <pc:docMk/>
            <pc:sldMk cId="2952179298" sldId="274"/>
            <ac:spMk id="23" creationId="{EF76915D-B355-F586-C86E-9AC70F7A2F5F}"/>
          </ac:spMkLst>
        </pc:spChg>
        <pc:spChg chg="add mod">
          <ac:chgData name="sébastien lenaerts" userId="880378a1-292d-40fa-becf-1c091d3c9d3f" providerId="ADAL" clId="{9C38D50F-9DC3-4AB1-99D1-CFF5CCF39EE3}" dt="2024-02-07T20:16:40.621" v="3648" actId="20577"/>
          <ac:spMkLst>
            <pc:docMk/>
            <pc:sldMk cId="2952179298" sldId="274"/>
            <ac:spMk id="26" creationId="{D3CEF70C-A4D1-1824-F5A7-F9C176917767}"/>
          </ac:spMkLst>
        </pc:spChg>
        <pc:spChg chg="add del mod">
          <ac:chgData name="sébastien lenaerts" userId="880378a1-292d-40fa-becf-1c091d3c9d3f" providerId="ADAL" clId="{9C38D50F-9DC3-4AB1-99D1-CFF5CCF39EE3}" dt="2024-02-18T14:49:32.785" v="6030" actId="478"/>
          <ac:spMkLst>
            <pc:docMk/>
            <pc:sldMk cId="2952179298" sldId="274"/>
            <ac:spMk id="27" creationId="{BC232D4C-2C6B-C2B1-1AC8-9398B9D4B4DF}"/>
          </ac:spMkLst>
        </pc:spChg>
        <pc:spChg chg="add mod">
          <ac:chgData name="sébastien lenaerts" userId="880378a1-292d-40fa-becf-1c091d3c9d3f" providerId="ADAL" clId="{9C38D50F-9DC3-4AB1-99D1-CFF5CCF39EE3}" dt="2024-02-18T14:49:43.606" v="6036" actId="1076"/>
          <ac:spMkLst>
            <pc:docMk/>
            <pc:sldMk cId="2952179298" sldId="274"/>
            <ac:spMk id="28" creationId="{4AE2C409-32EC-9545-E582-5AA1E7DF4C4D}"/>
          </ac:spMkLst>
        </pc:spChg>
        <pc:spChg chg="add mod">
          <ac:chgData name="sébastien lenaerts" userId="880378a1-292d-40fa-becf-1c091d3c9d3f" providerId="ADAL" clId="{9C38D50F-9DC3-4AB1-99D1-CFF5CCF39EE3}" dt="2024-02-18T14:49:43.606" v="6036" actId="1076"/>
          <ac:spMkLst>
            <pc:docMk/>
            <pc:sldMk cId="2952179298" sldId="274"/>
            <ac:spMk id="29" creationId="{2454FA83-BC81-B9D8-7EFA-7EA3577B05F5}"/>
          </ac:spMkLst>
        </pc:spChg>
        <pc:graphicFrameChg chg="add del mod ord modGraphic">
          <ac:chgData name="sébastien lenaerts" userId="880378a1-292d-40fa-becf-1c091d3c9d3f" providerId="ADAL" clId="{9C38D50F-9DC3-4AB1-99D1-CFF5CCF39EE3}" dt="2024-02-07T20:05:03.037" v="3575" actId="478"/>
          <ac:graphicFrameMkLst>
            <pc:docMk/>
            <pc:sldMk cId="2952179298" sldId="274"/>
            <ac:graphicFrameMk id="4" creationId="{C7B91833-4CF6-4464-DA25-5F1F4BD350B6}"/>
          </ac:graphicFrameMkLst>
        </pc:graphicFrameChg>
        <pc:graphicFrameChg chg="add del mod ord modGraphic">
          <ac:chgData name="sébastien lenaerts" userId="880378a1-292d-40fa-becf-1c091d3c9d3f" providerId="ADAL" clId="{9C38D50F-9DC3-4AB1-99D1-CFF5CCF39EE3}" dt="2024-02-07T20:36:17.667" v="4088" actId="478"/>
          <ac:graphicFrameMkLst>
            <pc:docMk/>
            <pc:sldMk cId="2952179298" sldId="274"/>
            <ac:graphicFrameMk id="5" creationId="{95E2A527-F63C-5BB9-3B55-D776CC7AD88A}"/>
          </ac:graphicFrameMkLst>
        </pc:graphicFrameChg>
        <pc:graphicFrameChg chg="add del mod ord modGraphic">
          <ac:chgData name="sébastien lenaerts" userId="880378a1-292d-40fa-becf-1c091d3c9d3f" providerId="ADAL" clId="{9C38D50F-9DC3-4AB1-99D1-CFF5CCF39EE3}" dt="2024-02-07T20:05:59.100" v="3584" actId="478"/>
          <ac:graphicFrameMkLst>
            <pc:docMk/>
            <pc:sldMk cId="2952179298" sldId="274"/>
            <ac:graphicFrameMk id="7" creationId="{3B8CCC65-5AA6-B53B-5EBF-DD95669CB543}"/>
          </ac:graphicFrameMkLst>
        </pc:graphicFrameChg>
        <pc:graphicFrameChg chg="add del mod ord modGraphic">
          <ac:chgData name="sébastien lenaerts" userId="880378a1-292d-40fa-becf-1c091d3c9d3f" providerId="ADAL" clId="{9C38D50F-9DC3-4AB1-99D1-CFF5CCF39EE3}" dt="2024-02-07T20:45:22.291" v="4095" actId="478"/>
          <ac:graphicFrameMkLst>
            <pc:docMk/>
            <pc:sldMk cId="2952179298" sldId="274"/>
            <ac:graphicFrameMk id="8" creationId="{EE5EB26E-2C72-6E0F-EADB-362C52EB7B64}"/>
          </ac:graphicFrameMkLst>
        </pc:graphicFrameChg>
        <pc:graphicFrameChg chg="add del mod ord modGraphic">
          <ac:chgData name="sébastien lenaerts" userId="880378a1-292d-40fa-becf-1c091d3c9d3f" providerId="ADAL" clId="{9C38D50F-9DC3-4AB1-99D1-CFF5CCF39EE3}" dt="2024-02-07T20:35:44.793" v="4084" actId="478"/>
          <ac:graphicFrameMkLst>
            <pc:docMk/>
            <pc:sldMk cId="2952179298" sldId="274"/>
            <ac:graphicFrameMk id="10" creationId="{3DC1B671-98B7-12A6-8429-9E3120B15DC7}"/>
          </ac:graphicFrameMkLst>
        </pc:graphicFrameChg>
        <pc:graphicFrameChg chg="add mod ord modGraphic">
          <ac:chgData name="sébastien lenaerts" userId="880378a1-292d-40fa-becf-1c091d3c9d3f" providerId="ADAL" clId="{9C38D50F-9DC3-4AB1-99D1-CFF5CCF39EE3}" dt="2024-02-18T14:49:13.837" v="6024"/>
          <ac:graphicFrameMkLst>
            <pc:docMk/>
            <pc:sldMk cId="2952179298" sldId="274"/>
            <ac:graphicFrameMk id="13" creationId="{698C7288-CF91-4A2B-7E6C-20F4C8558AC9}"/>
          </ac:graphicFrameMkLst>
        </pc:graphicFrameChg>
        <pc:picChg chg="add mod">
          <ac:chgData name="sébastien lenaerts" userId="880378a1-292d-40fa-becf-1c091d3c9d3f" providerId="ADAL" clId="{9C38D50F-9DC3-4AB1-99D1-CFF5CCF39EE3}" dt="2024-02-18T14:49:43.606" v="6036" actId="1076"/>
          <ac:picMkLst>
            <pc:docMk/>
            <pc:sldMk cId="2952179298" sldId="274"/>
            <ac:picMk id="12" creationId="{B6BB96CA-4E73-AD79-DB55-1816D5C73571}"/>
          </ac:picMkLst>
        </pc:picChg>
        <pc:picChg chg="add mod">
          <ac:chgData name="sébastien lenaerts" userId="880378a1-292d-40fa-becf-1c091d3c9d3f" providerId="ADAL" clId="{9C38D50F-9DC3-4AB1-99D1-CFF5CCF39EE3}" dt="2024-02-18T14:49:43.606" v="6036" actId="1076"/>
          <ac:picMkLst>
            <pc:docMk/>
            <pc:sldMk cId="2952179298" sldId="274"/>
            <ac:picMk id="14" creationId="{15C98A66-40DD-AE9D-DE63-66AFA882C3F0}"/>
          </ac:picMkLst>
        </pc:picChg>
        <pc:picChg chg="add mod">
          <ac:chgData name="sébastien lenaerts" userId="880378a1-292d-40fa-becf-1c091d3c9d3f" providerId="ADAL" clId="{9C38D50F-9DC3-4AB1-99D1-CFF5CCF39EE3}" dt="2024-02-18T14:49:43.606" v="6036" actId="1076"/>
          <ac:picMkLst>
            <pc:docMk/>
            <pc:sldMk cId="2952179298" sldId="274"/>
            <ac:picMk id="15" creationId="{AA4BB74E-E0DA-01FA-BFD6-6B3701029BD3}"/>
          </ac:picMkLst>
        </pc:picChg>
        <pc:picChg chg="add mod modCrop">
          <ac:chgData name="sébastien lenaerts" userId="880378a1-292d-40fa-becf-1c091d3c9d3f" providerId="ADAL" clId="{9C38D50F-9DC3-4AB1-99D1-CFF5CCF39EE3}" dt="2024-02-18T14:49:43.606" v="6036" actId="1076"/>
          <ac:picMkLst>
            <pc:docMk/>
            <pc:sldMk cId="2952179298" sldId="274"/>
            <ac:picMk id="17" creationId="{C96B1D83-15D8-6B67-F194-9D84C178DA6E}"/>
          </ac:picMkLst>
        </pc:picChg>
        <pc:picChg chg="add del mod">
          <ac:chgData name="sébastien lenaerts" userId="880378a1-292d-40fa-becf-1c091d3c9d3f" providerId="ADAL" clId="{9C38D50F-9DC3-4AB1-99D1-CFF5CCF39EE3}" dt="2024-02-18T14:49:29.141" v="6027" actId="478"/>
          <ac:picMkLst>
            <pc:docMk/>
            <pc:sldMk cId="2952179298" sldId="274"/>
            <ac:picMk id="22" creationId="{70721036-A4BB-1CCF-E6BD-730993DF0CF6}"/>
          </ac:picMkLst>
        </pc:picChg>
        <pc:picChg chg="add del mod">
          <ac:chgData name="sébastien lenaerts" userId="880378a1-292d-40fa-becf-1c091d3c9d3f" providerId="ADAL" clId="{9C38D50F-9DC3-4AB1-99D1-CFF5CCF39EE3}" dt="2024-02-18T14:49:29.965" v="6028" actId="478"/>
          <ac:picMkLst>
            <pc:docMk/>
            <pc:sldMk cId="2952179298" sldId="274"/>
            <ac:picMk id="25" creationId="{8853004E-E097-7FA2-E2EF-34A1CDEF1CB0}"/>
          </ac:picMkLst>
        </pc:picChg>
      </pc:sldChg>
      <pc:sldChg chg="addSp delSp modSp new mod setBg modClrScheme chgLayout">
        <pc:chgData name="sébastien lenaerts" userId="880378a1-292d-40fa-becf-1c091d3c9d3f" providerId="ADAL" clId="{9C38D50F-9DC3-4AB1-99D1-CFF5CCF39EE3}" dt="2024-02-07T20:25:49.176" v="4081" actId="122"/>
        <pc:sldMkLst>
          <pc:docMk/>
          <pc:sldMk cId="2681864192" sldId="275"/>
        </pc:sldMkLst>
        <pc:spChg chg="del mod ord">
          <ac:chgData name="sébastien lenaerts" userId="880378a1-292d-40fa-becf-1c091d3c9d3f" providerId="ADAL" clId="{9C38D50F-9DC3-4AB1-99D1-CFF5CCF39EE3}" dt="2024-02-07T20:24:59.656" v="4056" actId="700"/>
          <ac:spMkLst>
            <pc:docMk/>
            <pc:sldMk cId="2681864192" sldId="275"/>
            <ac:spMk id="2" creationId="{038AC388-9806-0A80-5145-FA2F2E052876}"/>
          </ac:spMkLst>
        </pc:spChg>
        <pc:spChg chg="del mod ord">
          <ac:chgData name="sébastien lenaerts" userId="880378a1-292d-40fa-becf-1c091d3c9d3f" providerId="ADAL" clId="{9C38D50F-9DC3-4AB1-99D1-CFF5CCF39EE3}" dt="2024-02-07T20:24:59.656" v="4056" actId="700"/>
          <ac:spMkLst>
            <pc:docMk/>
            <pc:sldMk cId="2681864192" sldId="275"/>
            <ac:spMk id="3" creationId="{DF5C219A-E582-D015-A6F1-874C5C8ED010}"/>
          </ac:spMkLst>
        </pc:spChg>
        <pc:spChg chg="add mod ord">
          <ac:chgData name="sébastien lenaerts" userId="880378a1-292d-40fa-becf-1c091d3c9d3f" providerId="ADAL" clId="{9C38D50F-9DC3-4AB1-99D1-CFF5CCF39EE3}" dt="2024-02-07T20:25:49.176" v="4081" actId="122"/>
          <ac:spMkLst>
            <pc:docMk/>
            <pc:sldMk cId="2681864192" sldId="275"/>
            <ac:spMk id="4" creationId="{C4F369BF-2557-8EB1-C348-8C4FE58539AD}"/>
          </ac:spMkLst>
        </pc:spChg>
        <pc:spChg chg="add mod ord">
          <ac:chgData name="sébastien lenaerts" userId="880378a1-292d-40fa-becf-1c091d3c9d3f" providerId="ADAL" clId="{9C38D50F-9DC3-4AB1-99D1-CFF5CCF39EE3}" dt="2024-02-07T20:25:49.176" v="4081" actId="122"/>
          <ac:spMkLst>
            <pc:docMk/>
            <pc:sldMk cId="2681864192" sldId="275"/>
            <ac:spMk id="5" creationId="{A20BECD7-EB3A-95EF-D252-31518E566C05}"/>
          </ac:spMkLst>
        </pc:spChg>
      </pc:sldChg>
      <pc:sldChg chg="addSp delSp modSp new mod modClrScheme chgLayout">
        <pc:chgData name="sébastien lenaerts" userId="880378a1-292d-40fa-becf-1c091d3c9d3f" providerId="ADAL" clId="{9C38D50F-9DC3-4AB1-99D1-CFF5CCF39EE3}" dt="2024-02-08T08:06:22.433" v="5473" actId="113"/>
        <pc:sldMkLst>
          <pc:docMk/>
          <pc:sldMk cId="2135566869" sldId="276"/>
        </pc:sldMkLst>
        <pc:spChg chg="del mod ord">
          <ac:chgData name="sébastien lenaerts" userId="880378a1-292d-40fa-becf-1c091d3c9d3f" providerId="ADAL" clId="{9C38D50F-9DC3-4AB1-99D1-CFF5CCF39EE3}" dt="2024-02-07T20:47:52.355" v="4120" actId="700"/>
          <ac:spMkLst>
            <pc:docMk/>
            <pc:sldMk cId="2135566869" sldId="276"/>
            <ac:spMk id="2" creationId="{E61727B0-7531-B2BD-A20B-302A20147DAF}"/>
          </ac:spMkLst>
        </pc:spChg>
        <pc:spChg chg="del mod ord">
          <ac:chgData name="sébastien lenaerts" userId="880378a1-292d-40fa-becf-1c091d3c9d3f" providerId="ADAL" clId="{9C38D50F-9DC3-4AB1-99D1-CFF5CCF39EE3}" dt="2024-02-07T20:47:52.355" v="4120" actId="700"/>
          <ac:spMkLst>
            <pc:docMk/>
            <pc:sldMk cId="2135566869" sldId="276"/>
            <ac:spMk id="3" creationId="{A019029C-C5AA-5393-5A38-98CCB1E41DC8}"/>
          </ac:spMkLst>
        </pc:spChg>
        <pc:spChg chg="add mod ord">
          <ac:chgData name="sébastien lenaerts" userId="880378a1-292d-40fa-becf-1c091d3c9d3f" providerId="ADAL" clId="{9C38D50F-9DC3-4AB1-99D1-CFF5CCF39EE3}" dt="2024-02-07T20:48:24.586" v="4209" actId="5793"/>
          <ac:spMkLst>
            <pc:docMk/>
            <pc:sldMk cId="2135566869" sldId="276"/>
            <ac:spMk id="4" creationId="{ABCF5042-36CB-9D7E-9DC6-3DCCF2CA13A8}"/>
          </ac:spMkLst>
        </pc:spChg>
        <pc:spChg chg="add mod ord">
          <ac:chgData name="sébastien lenaerts" userId="880378a1-292d-40fa-becf-1c091d3c9d3f" providerId="ADAL" clId="{9C38D50F-9DC3-4AB1-99D1-CFF5CCF39EE3}" dt="2024-02-08T08:06:22.433" v="5473" actId="113"/>
          <ac:spMkLst>
            <pc:docMk/>
            <pc:sldMk cId="2135566869" sldId="276"/>
            <ac:spMk id="5" creationId="{962E8196-3DE5-2E99-E4B0-8FBC96664491}"/>
          </ac:spMkLst>
        </pc:spChg>
      </pc:sldChg>
      <pc:sldChg chg="addSp delSp modSp add mod modTransition modAnim">
        <pc:chgData name="sébastien lenaerts" userId="880378a1-292d-40fa-becf-1c091d3c9d3f" providerId="ADAL" clId="{9C38D50F-9DC3-4AB1-99D1-CFF5CCF39EE3}" dt="2024-02-18T14:48:59.590" v="6022" actId="20577"/>
        <pc:sldMkLst>
          <pc:docMk/>
          <pc:sldMk cId="1194473481" sldId="277"/>
        </pc:sldMkLst>
        <pc:spChg chg="mod">
          <ac:chgData name="sébastien lenaerts" userId="880378a1-292d-40fa-becf-1c091d3c9d3f" providerId="ADAL" clId="{9C38D50F-9DC3-4AB1-99D1-CFF5CCF39EE3}" dt="2024-02-18T14:44:43.463" v="5576" actId="20577"/>
          <ac:spMkLst>
            <pc:docMk/>
            <pc:sldMk cId="1194473481" sldId="277"/>
            <ac:spMk id="2" creationId="{6DB10CA4-6A64-D8BC-E83A-36AA34FD8929}"/>
          </ac:spMkLst>
        </pc:spChg>
        <pc:spChg chg="del">
          <ac:chgData name="sébastien lenaerts" userId="880378a1-292d-40fa-becf-1c091d3c9d3f" providerId="ADAL" clId="{9C38D50F-9DC3-4AB1-99D1-CFF5CCF39EE3}" dt="2024-02-18T14:45:24.579" v="5582" actId="478"/>
          <ac:spMkLst>
            <pc:docMk/>
            <pc:sldMk cId="1194473481" sldId="277"/>
            <ac:spMk id="18" creationId="{95DB6583-AF75-9A2D-1809-B184149BFAD1}"/>
          </ac:spMkLst>
        </pc:spChg>
        <pc:spChg chg="del">
          <ac:chgData name="sébastien lenaerts" userId="880378a1-292d-40fa-becf-1c091d3c9d3f" providerId="ADAL" clId="{9C38D50F-9DC3-4AB1-99D1-CFF5CCF39EE3}" dt="2024-02-18T14:45:24.579" v="5582" actId="478"/>
          <ac:spMkLst>
            <pc:docMk/>
            <pc:sldMk cId="1194473481" sldId="277"/>
            <ac:spMk id="19" creationId="{D5F13782-FA3D-21B8-491D-03C17ECE6199}"/>
          </ac:spMkLst>
        </pc:spChg>
        <pc:spChg chg="del">
          <ac:chgData name="sébastien lenaerts" userId="880378a1-292d-40fa-becf-1c091d3c9d3f" providerId="ADAL" clId="{9C38D50F-9DC3-4AB1-99D1-CFF5CCF39EE3}" dt="2024-02-18T14:45:24.579" v="5582" actId="478"/>
          <ac:spMkLst>
            <pc:docMk/>
            <pc:sldMk cId="1194473481" sldId="277"/>
            <ac:spMk id="20" creationId="{9451ECBD-7AE8-76B0-1A53-C6808AAD040B}"/>
          </ac:spMkLst>
        </pc:spChg>
        <pc:spChg chg="del">
          <ac:chgData name="sébastien lenaerts" userId="880378a1-292d-40fa-becf-1c091d3c9d3f" providerId="ADAL" clId="{9C38D50F-9DC3-4AB1-99D1-CFF5CCF39EE3}" dt="2024-02-18T14:45:24.579" v="5582" actId="478"/>
          <ac:spMkLst>
            <pc:docMk/>
            <pc:sldMk cId="1194473481" sldId="277"/>
            <ac:spMk id="21" creationId="{9CB05F79-B862-663E-239A-87461FD561D6}"/>
          </ac:spMkLst>
        </pc:spChg>
        <pc:spChg chg="del">
          <ac:chgData name="sébastien lenaerts" userId="880378a1-292d-40fa-becf-1c091d3c9d3f" providerId="ADAL" clId="{9C38D50F-9DC3-4AB1-99D1-CFF5CCF39EE3}" dt="2024-02-18T14:45:24.579" v="5582" actId="478"/>
          <ac:spMkLst>
            <pc:docMk/>
            <pc:sldMk cId="1194473481" sldId="277"/>
            <ac:spMk id="23" creationId="{E07AB488-0363-D7CE-4288-0E43A2BDB0ED}"/>
          </ac:spMkLst>
        </pc:spChg>
        <pc:spChg chg="add del mod">
          <ac:chgData name="sébastien lenaerts" userId="880378a1-292d-40fa-becf-1c091d3c9d3f" providerId="ADAL" clId="{9C38D50F-9DC3-4AB1-99D1-CFF5CCF39EE3}" dt="2024-02-18T14:48:59.590" v="6022" actId="20577"/>
          <ac:spMkLst>
            <pc:docMk/>
            <pc:sldMk cId="1194473481" sldId="277"/>
            <ac:spMk id="26" creationId="{8C391E14-DC94-AB65-22F5-83FEFCEB9E35}"/>
          </ac:spMkLst>
        </pc:spChg>
        <pc:spChg chg="del">
          <ac:chgData name="sébastien lenaerts" userId="880378a1-292d-40fa-becf-1c091d3c9d3f" providerId="ADAL" clId="{9C38D50F-9DC3-4AB1-99D1-CFF5CCF39EE3}" dt="2024-02-18T14:45:24.579" v="5582" actId="478"/>
          <ac:spMkLst>
            <pc:docMk/>
            <pc:sldMk cId="1194473481" sldId="277"/>
            <ac:spMk id="27" creationId="{6C07B8BB-4717-E82B-711A-442B340B1060}"/>
          </ac:spMkLst>
        </pc:spChg>
        <pc:spChg chg="del">
          <ac:chgData name="sébastien lenaerts" userId="880378a1-292d-40fa-becf-1c091d3c9d3f" providerId="ADAL" clId="{9C38D50F-9DC3-4AB1-99D1-CFF5CCF39EE3}" dt="2024-02-18T14:45:24.579" v="5582" actId="478"/>
          <ac:spMkLst>
            <pc:docMk/>
            <pc:sldMk cId="1194473481" sldId="277"/>
            <ac:spMk id="28" creationId="{3D75DDFC-91D4-A621-C39C-9E3B740B9C56}"/>
          </ac:spMkLst>
        </pc:spChg>
        <pc:spChg chg="del">
          <ac:chgData name="sébastien lenaerts" userId="880378a1-292d-40fa-becf-1c091d3c9d3f" providerId="ADAL" clId="{9C38D50F-9DC3-4AB1-99D1-CFF5CCF39EE3}" dt="2024-02-18T14:45:24.579" v="5582" actId="478"/>
          <ac:spMkLst>
            <pc:docMk/>
            <pc:sldMk cId="1194473481" sldId="277"/>
            <ac:spMk id="29" creationId="{6F03ABA1-8BB0-2B39-D980-466415C33E61}"/>
          </ac:spMkLst>
        </pc:spChg>
        <pc:graphicFrameChg chg="mod modGraphic">
          <ac:chgData name="sébastien lenaerts" userId="880378a1-292d-40fa-becf-1c091d3c9d3f" providerId="ADAL" clId="{9C38D50F-9DC3-4AB1-99D1-CFF5CCF39EE3}" dt="2024-02-18T13:11:08.704" v="5510" actId="1076"/>
          <ac:graphicFrameMkLst>
            <pc:docMk/>
            <pc:sldMk cId="1194473481" sldId="277"/>
            <ac:graphicFrameMk id="13" creationId="{152F8D88-6CD1-A3D8-B1B7-84D8A125DC9B}"/>
          </ac:graphicFrameMkLst>
        </pc:graphicFrameChg>
        <pc:picChg chg="add mod">
          <ac:chgData name="sébastien lenaerts" userId="880378a1-292d-40fa-becf-1c091d3c9d3f" providerId="ADAL" clId="{9C38D50F-9DC3-4AB1-99D1-CFF5CCF39EE3}" dt="2024-02-18T14:48:02.693" v="5990" actId="1076"/>
          <ac:picMkLst>
            <pc:docMk/>
            <pc:sldMk cId="1194473481" sldId="277"/>
            <ac:picMk id="4" creationId="{8DFBA53E-A3BF-E216-20CA-DC8283BEBFF0}"/>
          </ac:picMkLst>
        </pc:picChg>
        <pc:picChg chg="del">
          <ac:chgData name="sébastien lenaerts" userId="880378a1-292d-40fa-becf-1c091d3c9d3f" providerId="ADAL" clId="{9C38D50F-9DC3-4AB1-99D1-CFF5CCF39EE3}" dt="2024-02-18T14:45:24.579" v="5582" actId="478"/>
          <ac:picMkLst>
            <pc:docMk/>
            <pc:sldMk cId="1194473481" sldId="277"/>
            <ac:picMk id="12" creationId="{655A99D3-8E20-7315-DCE3-FA9C16633EFE}"/>
          </ac:picMkLst>
        </pc:picChg>
        <pc:picChg chg="del">
          <ac:chgData name="sébastien lenaerts" userId="880378a1-292d-40fa-becf-1c091d3c9d3f" providerId="ADAL" clId="{9C38D50F-9DC3-4AB1-99D1-CFF5CCF39EE3}" dt="2024-02-18T14:45:24.579" v="5582" actId="478"/>
          <ac:picMkLst>
            <pc:docMk/>
            <pc:sldMk cId="1194473481" sldId="277"/>
            <ac:picMk id="14" creationId="{3DF9E3C9-6EC6-05EC-934E-EF4A640A0952}"/>
          </ac:picMkLst>
        </pc:picChg>
        <pc:picChg chg="del">
          <ac:chgData name="sébastien lenaerts" userId="880378a1-292d-40fa-becf-1c091d3c9d3f" providerId="ADAL" clId="{9C38D50F-9DC3-4AB1-99D1-CFF5CCF39EE3}" dt="2024-02-18T14:45:24.579" v="5582" actId="478"/>
          <ac:picMkLst>
            <pc:docMk/>
            <pc:sldMk cId="1194473481" sldId="277"/>
            <ac:picMk id="15" creationId="{87416C1B-8FBA-CC67-CB06-69F163B5E583}"/>
          </ac:picMkLst>
        </pc:picChg>
        <pc:picChg chg="del">
          <ac:chgData name="sébastien lenaerts" userId="880378a1-292d-40fa-becf-1c091d3c9d3f" providerId="ADAL" clId="{9C38D50F-9DC3-4AB1-99D1-CFF5CCF39EE3}" dt="2024-02-18T14:45:24.579" v="5582" actId="478"/>
          <ac:picMkLst>
            <pc:docMk/>
            <pc:sldMk cId="1194473481" sldId="277"/>
            <ac:picMk id="17" creationId="{D79A357D-6080-07D5-5444-6BC9097BB877}"/>
          </ac:picMkLst>
        </pc:picChg>
        <pc:picChg chg="del">
          <ac:chgData name="sébastien lenaerts" userId="880378a1-292d-40fa-becf-1c091d3c9d3f" providerId="ADAL" clId="{9C38D50F-9DC3-4AB1-99D1-CFF5CCF39EE3}" dt="2024-02-18T14:45:24.579" v="5582" actId="478"/>
          <ac:picMkLst>
            <pc:docMk/>
            <pc:sldMk cId="1194473481" sldId="277"/>
            <ac:picMk id="22" creationId="{390767D9-44A0-1EDD-3C3A-404E3DBB53E7}"/>
          </ac:picMkLst>
        </pc:picChg>
        <pc:picChg chg="del">
          <ac:chgData name="sébastien lenaerts" userId="880378a1-292d-40fa-becf-1c091d3c9d3f" providerId="ADAL" clId="{9C38D50F-9DC3-4AB1-99D1-CFF5CCF39EE3}" dt="2024-02-18T14:45:24.579" v="5582" actId="478"/>
          <ac:picMkLst>
            <pc:docMk/>
            <pc:sldMk cId="1194473481" sldId="277"/>
            <ac:picMk id="25" creationId="{CF752C7A-08BE-B917-C875-1F2D45234168}"/>
          </ac:picMkLst>
        </pc:picChg>
      </pc:sldChg>
      <pc:sldChg chg="new del">
        <pc:chgData name="sébastien lenaerts" userId="880378a1-292d-40fa-becf-1c091d3c9d3f" providerId="ADAL" clId="{9C38D50F-9DC3-4AB1-99D1-CFF5CCF39EE3}" dt="2024-02-18T14:51:17.399" v="6040" actId="2696"/>
        <pc:sldMkLst>
          <pc:docMk/>
          <pc:sldMk cId="3204804105" sldId="27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47818FD-E11B-45CB-DEF6-2A26C5B41F1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4000"/>
                </a:schemeClr>
              </a:gs>
              <a:gs pos="33000">
                <a:schemeClr val="accent3">
                  <a:lumMod val="66000"/>
                  <a:alpha val="31000"/>
                </a:schemeClr>
              </a:gs>
              <a:gs pos="100000">
                <a:schemeClr val="accent3">
                  <a:alpha val="0"/>
                  <a:lumMod val="10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0A915F-B0D5-13C8-46AE-620B39EE4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BE" dirty="0"/>
              <a:t>05-02-24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F63A58-F504-562A-3CB6-4595F1843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24900" y="6356350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To edit</a:t>
            </a:r>
            <a:endParaRPr lang="fr-BE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C620C55-C69A-307D-7395-3C6824D48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>
                <a:latin typeface="Gilroy ExtraBold" panose="00000900000000000000" pitchFamily="50" charset="0"/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pic>
        <p:nvPicPr>
          <p:cNvPr id="8" name="Image 7" descr="Une image contenant Police, Graphique, noir, graphisme&#10;&#10;Description générée automatiquement">
            <a:extLst>
              <a:ext uri="{FF2B5EF4-FFF2-40B4-BE49-F238E27FC236}">
                <a16:creationId xmlns:a16="http://schemas.microsoft.com/office/drawing/2014/main" id="{B8DD6AD9-5D19-FF3B-D709-61DE74376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904" y="6402948"/>
            <a:ext cx="1536192" cy="271928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92106C4B-370C-417C-2930-3889A19389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61639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99984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493AA6-7844-415D-4BC7-4DE008B55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0E8029C-F0C5-02E0-3719-E69E9C1DB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81D4A-5487-4E3D-A98D-327BA1C844CD}" type="datetimeFigureOut">
              <a:rPr lang="fr-BE" smtClean="0"/>
              <a:t>18-02-24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F33CC50-DB78-ADAA-A970-54610B8B2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24C6887-9663-5DA4-FBBA-1B850314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9AA7-E819-4D0C-BA22-584CFC3C35D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7963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598DEA8-6199-F279-B4B9-6324958B6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81D4A-5487-4E3D-A98D-327BA1C844CD}" type="datetimeFigureOut">
              <a:rPr lang="fr-BE" smtClean="0"/>
              <a:t>18-02-24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0BE8AB6-E4A7-AB64-BFB5-CE5AAFC66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8FFA83A-98A8-6B8C-D66A-4591ECD19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9AA7-E819-4D0C-BA22-584CFC3C35D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370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B6D0F9B-82BF-0DBB-38F3-A33C1A4FD2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50155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2C3384-E64C-4C27-16DD-8CF4DAC38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5ADBA9-5CA8-10E0-8501-F4E2DF110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0EE5F90-120B-98DA-DC03-9BC874EBE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97C4513-3C99-A8A0-5710-88E88137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81D4A-5487-4E3D-A98D-327BA1C844CD}" type="datetimeFigureOut">
              <a:rPr lang="fr-BE" smtClean="0"/>
              <a:t>18-02-24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425C254-DC6D-4F76-2B03-F4951CB16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A3D9167-95AA-331B-C6F8-A9B8C9C5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9AA7-E819-4D0C-BA22-584CFC3C35D7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Image 8" descr="Une image contenant logo, Graphique, symbole&#10;&#10;Description générée automatiquement">
            <a:extLst>
              <a:ext uri="{FF2B5EF4-FFF2-40B4-BE49-F238E27FC236}">
                <a16:creationId xmlns:a16="http://schemas.microsoft.com/office/drawing/2014/main" id="{0C96FBA8-8106-8450-389D-E1C7C2D147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3404" y="5885449"/>
            <a:ext cx="1036800" cy="10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67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Graphique, symbole, conception&#10;&#10;Description générée automatiquement">
            <a:extLst>
              <a:ext uri="{FF2B5EF4-FFF2-40B4-BE49-F238E27FC236}">
                <a16:creationId xmlns:a16="http://schemas.microsoft.com/office/drawing/2014/main" id="{3C2C7DDB-3751-4B5C-57B2-F8B57E0875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7630" y="5889008"/>
            <a:ext cx="1036800" cy="1036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6D0F9B-82BF-0DBB-38F3-A33C1A4FD2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50155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2C3384-E64C-4C27-16DD-8CF4DAC38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5ADBA9-5CA8-10E0-8501-F4E2DF110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0EE5F90-120B-98DA-DC03-9BC874EBE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97C4513-3C99-A8A0-5710-88E88137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81D4A-5487-4E3D-A98D-327BA1C844CD}" type="datetimeFigureOut">
              <a:rPr lang="fr-BE" smtClean="0"/>
              <a:t>18-02-24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425C254-DC6D-4F76-2B03-F4951CB16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A3D9167-95AA-331B-C6F8-A9B8C9C5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9AA7-E819-4D0C-BA22-584CFC3C35D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6397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8D67E4-AAAE-E48D-5509-F4EAB8A53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E5EE869-5540-D7D1-1F2E-1D1F59E0F3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92ACC47-4EB0-9988-AFDD-C325A0F883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663E73F-05FA-0F26-7BE9-2822794E7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81D4A-5487-4E3D-A98D-327BA1C844CD}" type="datetimeFigureOut">
              <a:rPr lang="fr-BE" smtClean="0"/>
              <a:t>18-02-24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467BD04-829A-E2D8-0DCA-0324ABAD9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DE70A5B-2337-C03B-9C0A-11BF8E1F8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9AA7-E819-4D0C-BA22-584CFC3C35D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07237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8A479D-125D-9FD2-046C-8104BBA8D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830D852-0178-2C37-364A-F01ED25C95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C7584B-6302-970D-1F29-5C2B043C8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81D4A-5487-4E3D-A98D-327BA1C844CD}" type="datetimeFigureOut">
              <a:rPr lang="fr-BE" smtClean="0"/>
              <a:t>18-02-24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A571EB-C942-C377-FA70-524E6F118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D13F82-A59E-493A-128B-624C630D3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9AA7-E819-4D0C-BA22-584CFC3C35D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72714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EA2A24E-5617-1826-F08E-0BBDDCAB6D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07F62CD-FE3A-D27E-C679-11085D3353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DA5B6B-9CD8-4533-6AB0-7CDCE8543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81D4A-5487-4E3D-A98D-327BA1C844CD}" type="datetimeFigureOut">
              <a:rPr lang="fr-BE" smtClean="0"/>
              <a:t>18-02-24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4258C6-CE24-B451-3FDA-FB97C7824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D9AAD4-9685-DF42-C708-58E8A9C72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9AA7-E819-4D0C-BA22-584CFC3C35D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13599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B88686-7890-32DA-26E4-4F1660CEB3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DD1E8C7-754B-766E-6F57-63287F059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478B8D-42E4-2059-4911-B48B19146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81D4A-5487-4E3D-A98D-327BA1C844CD}" type="datetimeFigureOut">
              <a:rPr lang="fr-BE" smtClean="0"/>
              <a:t>18-02-24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14CBA7-586F-D4C2-4C81-987B4B6C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F79CDA-989F-386E-0A68-0A4E1CC25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9AA7-E819-4D0C-BA22-584CFC3C35D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18908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64E883-DCE1-5F74-5054-4D7D50D8C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D6951A-E158-9EFA-BDD8-83F30DBF2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25AAC7-6F10-0271-23D7-58A137EA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81D4A-5487-4E3D-A98D-327BA1C844CD}" type="datetimeFigureOut">
              <a:rPr lang="fr-BE" smtClean="0"/>
              <a:t>18-02-24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F379E7-5AA8-E73F-1562-0EB168E36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38FF62-1CAF-FD81-DA9F-0161FB65C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9AA7-E819-4D0C-BA22-584CFC3C35D7}" type="slidenum">
              <a:rPr lang="fr-BE" smtClean="0"/>
              <a:t>‹N°›</a:t>
            </a:fld>
            <a:endParaRPr lang="fr-BE"/>
          </a:p>
        </p:txBody>
      </p:sp>
      <p:pic>
        <p:nvPicPr>
          <p:cNvPr id="24" name="Image 23" descr="Une image contenant logo, Graphique, symbole, Pochoir&#10;&#10;Description générée automatiquement">
            <a:extLst>
              <a:ext uri="{FF2B5EF4-FFF2-40B4-BE49-F238E27FC236}">
                <a16:creationId xmlns:a16="http://schemas.microsoft.com/office/drawing/2014/main" id="{1E6E9701-B27C-C938-C8C6-318CAE42C9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3532" y="5883176"/>
            <a:ext cx="1035334" cy="103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91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64E883-DCE1-5F74-5054-4D7D50D8C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D6951A-E158-9EFA-BDD8-83F30DBF2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25AAC7-6F10-0271-23D7-58A137EA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81D4A-5487-4E3D-A98D-327BA1C844CD}" type="datetimeFigureOut">
              <a:rPr lang="fr-BE" smtClean="0"/>
              <a:t>18-02-24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F379E7-5AA8-E73F-1562-0EB168E36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38FF62-1CAF-FD81-DA9F-0161FB65C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9AA7-E819-4D0C-BA22-584CFC3C35D7}" type="slidenum">
              <a:rPr lang="fr-BE" smtClean="0"/>
              <a:t>‹N°›</a:t>
            </a:fld>
            <a:endParaRPr lang="fr-BE"/>
          </a:p>
        </p:txBody>
      </p:sp>
      <p:pic>
        <p:nvPicPr>
          <p:cNvPr id="18" name="Image 17" descr="Une image contenant logo, Graphique, symbole&#10;&#10;Description générée automatiquement">
            <a:extLst>
              <a:ext uri="{FF2B5EF4-FFF2-40B4-BE49-F238E27FC236}">
                <a16:creationId xmlns:a16="http://schemas.microsoft.com/office/drawing/2014/main" id="{9CCD7C21-365E-A075-17F8-9BBE722477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3404" y="5885449"/>
            <a:ext cx="1036800" cy="10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15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64E883-DCE1-5F74-5054-4D7D50D8C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D6951A-E158-9EFA-BDD8-83F30DBF2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25AAC7-6F10-0271-23D7-58A137EA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81D4A-5487-4E3D-A98D-327BA1C844CD}" type="datetimeFigureOut">
              <a:rPr lang="fr-BE" smtClean="0"/>
              <a:t>18-02-24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F379E7-5AA8-E73F-1562-0EB168E36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38FF62-1CAF-FD81-DA9F-0161FB65C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9AA7-E819-4D0C-BA22-584CFC3C35D7}" type="slidenum">
              <a:rPr lang="fr-BE" smtClean="0"/>
              <a:t>‹N°›</a:t>
            </a:fld>
            <a:endParaRPr lang="fr-BE"/>
          </a:p>
        </p:txBody>
      </p:sp>
      <p:pic>
        <p:nvPicPr>
          <p:cNvPr id="22" name="Image 21" descr="Une image contenant Graphique, symbole, conception&#10;&#10;Description générée automatiquement">
            <a:extLst>
              <a:ext uri="{FF2B5EF4-FFF2-40B4-BE49-F238E27FC236}">
                <a16:creationId xmlns:a16="http://schemas.microsoft.com/office/drawing/2014/main" id="{51B746CE-680E-3DEB-C2A3-436B4E6CC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1278" y="5895832"/>
            <a:ext cx="1036800" cy="10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92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64E883-DCE1-5F74-5054-4D7D50D8C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D6951A-E158-9EFA-BDD8-83F30DBF2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25AAC7-6F10-0271-23D7-58A137EA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81D4A-5487-4E3D-A98D-327BA1C844CD}" type="datetimeFigureOut">
              <a:rPr lang="fr-BE" smtClean="0"/>
              <a:t>18-02-24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F379E7-5AA8-E73F-1562-0EB168E36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38FF62-1CAF-FD81-DA9F-0161FB65C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9AA7-E819-4D0C-BA22-584CFC3C35D7}" type="slidenum">
              <a:rPr lang="fr-BE" smtClean="0"/>
              <a:t>‹N°›</a:t>
            </a:fld>
            <a:endParaRPr lang="fr-BE"/>
          </a:p>
        </p:txBody>
      </p:sp>
      <p:pic>
        <p:nvPicPr>
          <p:cNvPr id="20" name="Image 19" descr="Une image contenant Graphique, noir, conception&#10;&#10;Description générée automatiquement">
            <a:extLst>
              <a:ext uri="{FF2B5EF4-FFF2-40B4-BE49-F238E27FC236}">
                <a16:creationId xmlns:a16="http://schemas.microsoft.com/office/drawing/2014/main" id="{867C2F74-127E-70D0-5E1B-65AAAF8D77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9060" y="5896091"/>
            <a:ext cx="1036800" cy="10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33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1A8A73-C487-56BB-1EAE-99CB9A1AF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959A07D-5F20-EA48-6A99-A3C31AC82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C7FEAE-AFDE-B2B2-3DB4-E368FF5AC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81D4A-5487-4E3D-A98D-327BA1C844CD}" type="datetimeFigureOut">
              <a:rPr lang="fr-BE" smtClean="0"/>
              <a:t>18-02-24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2823DB-845A-DBA1-C826-9D658F74A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025BB9-E25D-731D-9F4A-9B485829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9AA7-E819-4D0C-BA22-584CFC3C35D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354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E41BE0-0038-AE67-DD7E-51B51D6F1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30FF41-3AA5-CB9F-DF15-832F836CE4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31F03C2-EAF1-381F-F3B1-5A7CE0E30D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B5E6322-FCBE-F2F7-EDCF-EE6C75D35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81D4A-5487-4E3D-A98D-327BA1C844CD}" type="datetimeFigureOut">
              <a:rPr lang="fr-BE" smtClean="0"/>
              <a:t>18-02-24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FFAC7DF-612E-2D1B-43A4-ADC33B5C1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0352CE-33C3-73E7-6147-AC393CB74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9AA7-E819-4D0C-BA22-584CFC3C35D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10012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3185C1-4A19-627B-4187-D19C25B86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420ECF8-9C4E-4225-9BCB-3985FA72A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3FD3881-26C1-BD8F-BBA5-3E224ADD1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B5C4DA9-392F-6DBF-EA28-88020415A5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CDD6941-178B-104F-6604-3D89A2222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29F811E-5D6B-AA17-1720-666C6A98A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81D4A-5487-4E3D-A98D-327BA1C844CD}" type="datetimeFigureOut">
              <a:rPr lang="fr-BE" smtClean="0"/>
              <a:t>18-02-24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BC7BCB6-6186-53FD-30E0-E3BE95B09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01C59A2-9F1F-EBBB-C46F-EF51ED2C3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9AA7-E819-4D0C-BA22-584CFC3C35D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3493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668590D-3F0A-3E46-9B8D-076DF767C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5508E97-F6CD-7E7E-8DB6-F2C45D068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18A373-114E-D007-13F7-4E745998A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DE2F2-724A-4E01-B042-9763BCE53CBC}" type="datetimeFigureOut">
              <a:rPr lang="fr-BE" smtClean="0"/>
              <a:t>18-02-24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0D7B58-A1AA-C15F-8242-0B6E66221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501E7C-10F6-4BFC-7635-C3AFDDB8E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07C04-06F6-4229-A6D6-C059E8AA9E2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86007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Gilroy ExtraBold" panose="00000900000000000000" pitchFamily="50" charset="0"/>
          <a:ea typeface="Inter" panose="02000503000000020004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6B641FE-8CEC-9FF8-3EAC-A5C5D1078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825DBC3-B01C-AF43-D679-E101FA62C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BC7277-7201-4574-DA41-02F5406B9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81D4A-5487-4E3D-A98D-327BA1C844CD}" type="datetimeFigureOut">
              <a:rPr lang="fr-BE" smtClean="0"/>
              <a:t>18-02-24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9E118B-FA1A-2B3F-29A0-66D99EE8B5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5EF0DC-DA12-895D-CB0D-A2C5D75A21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59AA7-E819-4D0C-BA22-584CFC3C35D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72666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79" r:id="rId3"/>
    <p:sldLayoutId id="2147483677" r:id="rId4"/>
    <p:sldLayoutId id="2147483678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80" r:id="rId12"/>
    <p:sldLayoutId id="2147483674" r:id="rId13"/>
    <p:sldLayoutId id="2147483675" r:id="rId14"/>
    <p:sldLayoutId id="214748367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BE" sz="4400" b="1" kern="1200">
          <a:solidFill>
            <a:schemeClr val="tx1"/>
          </a:solidFill>
          <a:latin typeface="Gilroy ExtraBold" panose="00000900000000000000" pitchFamily="50" charset="0"/>
          <a:ea typeface="Inter" panose="02000503000000020004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aleshapes.com/contact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microsoft.com/office/2017/06/relationships/model3d" Target="../media/model3d2.glb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365FF34-0B1D-5CF4-CB10-4A4922F041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Add</a:t>
            </a:r>
            <a:r>
              <a:rPr lang="fr-FR" dirty="0">
                <a:solidFill>
                  <a:schemeClr val="bg1"/>
                </a:solidFill>
              </a:rPr>
              <a:t> 3D </a:t>
            </a:r>
            <a:r>
              <a:rPr lang="fr-FR" dirty="0" err="1">
                <a:solidFill>
                  <a:schemeClr val="bg1"/>
                </a:solidFill>
              </a:rPr>
              <a:t>objects</a:t>
            </a:r>
            <a:r>
              <a:rPr lang="fr-FR" dirty="0">
                <a:solidFill>
                  <a:schemeClr val="bg1"/>
                </a:solidFill>
              </a:rPr>
              <a:t> to </a:t>
            </a:r>
            <a:r>
              <a:rPr lang="fr-FR" dirty="0" err="1">
                <a:solidFill>
                  <a:schemeClr val="bg1"/>
                </a:solidFill>
              </a:rPr>
              <a:t>your</a:t>
            </a:r>
            <a:r>
              <a:rPr lang="fr-FR" dirty="0">
                <a:solidFill>
                  <a:schemeClr val="bg1"/>
                </a:solidFill>
              </a:rPr>
              <a:t> slides in </a:t>
            </a:r>
            <a:r>
              <a:rPr lang="fr-FR" dirty="0" err="1">
                <a:solidFill>
                  <a:schemeClr val="bg1"/>
                </a:solidFill>
              </a:rPr>
              <a:t>powerpoint</a:t>
            </a:r>
            <a:endParaRPr lang="fr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581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BCF5042-36CB-9D7E-9DC6-3DCCF2CA1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That’s</a:t>
            </a:r>
            <a:r>
              <a:rPr lang="fr-BE" dirty="0"/>
              <a:t> cool but…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62E8196-3DE5-2E99-E4B0-8FBC96664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300" dirty="0"/>
              <a:t>Embedding 3D in PowerPoint directly has its </a:t>
            </a:r>
            <a:r>
              <a:rPr lang="en-US" sz="1300" b="1" dirty="0"/>
              <a:t>limitations</a:t>
            </a:r>
            <a:r>
              <a:rPr lang="en-US" sz="1300" dirty="0"/>
              <a:t>. While you can control a lot, not every aspect of the model is manageable, and reaching a specific result might become tedious. Additionally, as observed in this file, 3D models are </a:t>
            </a:r>
            <a:r>
              <a:rPr lang="en-US" sz="1300" b="1" dirty="0"/>
              <a:t>heavy</a:t>
            </a:r>
            <a:r>
              <a:rPr lang="en-US" sz="1300" dirty="0"/>
              <a:t> and can weigh down your PowerPoint presentation, making it inconvenient for easy transfer via email.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13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300" dirty="0"/>
              <a:t>Another critical aspect is the </a:t>
            </a:r>
            <a:r>
              <a:rPr lang="en-US" sz="1300" b="1" dirty="0"/>
              <a:t>fidelity</a:t>
            </a:r>
            <a:r>
              <a:rPr lang="en-US" sz="1300" dirty="0"/>
              <a:t> </a:t>
            </a:r>
            <a:r>
              <a:rPr lang="en-US" sz="1300" b="1" dirty="0"/>
              <a:t>of the object</a:t>
            </a:r>
            <a:r>
              <a:rPr lang="en-US" sz="1300" dirty="0"/>
              <a:t>. PowerPoint lacks the capability to preserve textures as they were originally designed; for example, transparency does not translate accurately.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13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300" dirty="0"/>
              <a:t>For certain use cases, embedding 3D models in PowerPoint is worth considering. However, for others, exploring alternatives such as playing with </a:t>
            </a:r>
            <a:r>
              <a:rPr lang="en-US" sz="1300" b="1" dirty="0"/>
              <a:t>rendered images</a:t>
            </a:r>
            <a:r>
              <a:rPr lang="en-US" sz="1300" dirty="0"/>
              <a:t>, using </a:t>
            </a:r>
            <a:r>
              <a:rPr lang="en-US" sz="1300" b="1" dirty="0"/>
              <a:t>MP4 files</a:t>
            </a:r>
            <a:r>
              <a:rPr lang="en-US" sz="1300" dirty="0"/>
              <a:t>, or </a:t>
            </a:r>
            <a:r>
              <a:rPr lang="en-US" sz="1300" b="1" dirty="0"/>
              <a:t>embedding</a:t>
            </a:r>
            <a:r>
              <a:rPr lang="en-US" sz="1300" dirty="0"/>
              <a:t> an </a:t>
            </a:r>
            <a:r>
              <a:rPr lang="en-US" sz="1300" b="1" dirty="0"/>
              <a:t>interactive web app </a:t>
            </a:r>
            <a:r>
              <a:rPr lang="en-US" sz="1300" dirty="0"/>
              <a:t>into your presentation may offer a more efficient solution.</a:t>
            </a:r>
            <a:endParaRPr lang="fr-BE" sz="1300" dirty="0"/>
          </a:p>
          <a:p>
            <a:pPr marL="0" indent="0" algn="ctr">
              <a:lnSpc>
                <a:spcPct val="150000"/>
              </a:lnSpc>
              <a:buNone/>
            </a:pPr>
            <a:endParaRPr lang="fr-BE" sz="1300" dirty="0"/>
          </a:p>
        </p:txBody>
      </p:sp>
    </p:spTree>
    <p:extLst>
      <p:ext uri="{BB962C8B-B14F-4D97-AF65-F5344CB8AC3E}">
        <p14:creationId xmlns:p14="http://schemas.microsoft.com/office/powerpoint/2010/main" val="2135566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62AEEA-442E-4CCD-563F-3AFAF5100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Where</a:t>
            </a:r>
            <a:r>
              <a:rPr lang="fr-BE" dirty="0"/>
              <a:t> </a:t>
            </a:r>
            <a:r>
              <a:rPr lang="fr-BE" dirty="0" err="1"/>
              <a:t>powerpoints</a:t>
            </a:r>
            <a:r>
              <a:rPr lang="fr-BE" dirty="0"/>
              <a:t> hits a </a:t>
            </a:r>
            <a:r>
              <a:rPr lang="fr-BE" dirty="0" err="1"/>
              <a:t>limit</a:t>
            </a:r>
            <a:r>
              <a:rPr lang="fr-BE" dirty="0"/>
              <a:t>, </a:t>
            </a:r>
            <a:r>
              <a:rPr lang="fr-BE" dirty="0" err="1"/>
              <a:t>there</a:t>
            </a:r>
            <a:r>
              <a:rPr lang="fr-BE" dirty="0"/>
              <a:t> are </a:t>
            </a:r>
            <a:r>
              <a:rPr lang="fr-BE" dirty="0" err="1"/>
              <a:t>other</a:t>
            </a:r>
            <a:r>
              <a:rPr lang="fr-BE" dirty="0"/>
              <a:t> options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94D32C-FB56-DECF-CFE2-BBD14C0FD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fr-BE" sz="1300" dirty="0"/>
          </a:p>
          <a:p>
            <a:pPr marL="0" indent="0">
              <a:lnSpc>
                <a:spcPct val="150000"/>
              </a:lnSpc>
              <a:buNone/>
            </a:pPr>
            <a:endParaRPr lang="fr-BE" sz="1300" dirty="0"/>
          </a:p>
          <a:p>
            <a:pPr marL="0" indent="0">
              <a:lnSpc>
                <a:spcPct val="150000"/>
              </a:lnSpc>
              <a:buNone/>
            </a:pPr>
            <a:endParaRPr lang="fr-BE" sz="1300" dirty="0"/>
          </a:p>
          <a:p>
            <a:pPr marL="0" indent="0">
              <a:lnSpc>
                <a:spcPct val="150000"/>
              </a:lnSpc>
              <a:buNone/>
            </a:pPr>
            <a:endParaRPr lang="fr-BE" sz="13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fr-BE" sz="1300" b="1" dirty="0" err="1"/>
              <a:t>Get</a:t>
            </a:r>
            <a:r>
              <a:rPr lang="fr-BE" sz="1300" b="1" dirty="0"/>
              <a:t> in </a:t>
            </a:r>
            <a:r>
              <a:rPr lang="fr-BE" sz="1300" b="1" dirty="0" err="1"/>
              <a:t>touch</a:t>
            </a:r>
            <a:r>
              <a:rPr lang="fr-BE" sz="1300" b="1" dirty="0"/>
              <a:t> to </a:t>
            </a:r>
            <a:r>
              <a:rPr lang="fr-BE" sz="1300" b="1" dirty="0" err="1"/>
              <a:t>discover</a:t>
            </a:r>
            <a:r>
              <a:rPr lang="fr-BE" sz="1300" b="1" dirty="0"/>
              <a:t> </a:t>
            </a:r>
            <a:r>
              <a:rPr lang="fr-BE" sz="1300" b="1" dirty="0" err="1"/>
              <a:t>what</a:t>
            </a:r>
            <a:r>
              <a:rPr lang="fr-BE" sz="1300" b="1" dirty="0"/>
              <a:t> </a:t>
            </a:r>
            <a:r>
              <a:rPr lang="fr-BE" sz="1300" b="1" dirty="0" err="1"/>
              <a:t>other</a:t>
            </a:r>
            <a:r>
              <a:rPr lang="fr-BE" sz="1300" b="1" dirty="0"/>
              <a:t> options </a:t>
            </a:r>
            <a:r>
              <a:rPr lang="fr-BE" sz="1300" b="1" dirty="0" err="1"/>
              <a:t>we</a:t>
            </a:r>
            <a:r>
              <a:rPr lang="fr-BE" sz="1300" b="1" dirty="0"/>
              <a:t> can use to </a:t>
            </a:r>
            <a:r>
              <a:rPr lang="fr-BE" sz="1300" b="1" dirty="0" err="1"/>
              <a:t>craft</a:t>
            </a:r>
            <a:r>
              <a:rPr lang="fr-BE" sz="1300" b="1" dirty="0"/>
              <a:t> the </a:t>
            </a:r>
            <a:r>
              <a:rPr lang="fr-BE" sz="1300" b="1" dirty="0" err="1"/>
              <a:t>most</a:t>
            </a:r>
            <a:r>
              <a:rPr lang="fr-BE" sz="1300" b="1" dirty="0"/>
              <a:t> </a:t>
            </a:r>
            <a:r>
              <a:rPr lang="fr-BE" sz="1300" b="1" dirty="0" err="1"/>
              <a:t>epic</a:t>
            </a:r>
            <a:r>
              <a:rPr lang="fr-BE" sz="1300" b="1" dirty="0"/>
              <a:t> </a:t>
            </a:r>
            <a:r>
              <a:rPr lang="fr-BE" sz="1300" b="1" dirty="0" err="1"/>
              <a:t>presentation</a:t>
            </a:r>
            <a:r>
              <a:rPr lang="fr-BE" sz="1300" b="1" dirty="0"/>
              <a:t> by far </a:t>
            </a:r>
            <a:r>
              <a:rPr lang="fr-BE" sz="1300" b="1" dirty="0" err="1"/>
              <a:t>using</a:t>
            </a:r>
            <a:r>
              <a:rPr lang="fr-BE" sz="1300" b="1" dirty="0"/>
              <a:t> 3d.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BE" sz="1300" dirty="0">
                <a:hlinkClick r:id="rId3"/>
              </a:rPr>
              <a:t>https://taleshapes.com/contact</a:t>
            </a:r>
            <a:endParaRPr lang="fr-BE" sz="1300" dirty="0"/>
          </a:p>
          <a:p>
            <a:pPr marL="0" indent="0" algn="ctr">
              <a:lnSpc>
                <a:spcPct val="150000"/>
              </a:lnSpc>
              <a:buNone/>
            </a:pPr>
            <a:endParaRPr lang="fr-BE" sz="1300" dirty="0"/>
          </a:p>
          <a:p>
            <a:pPr marL="0" indent="0">
              <a:lnSpc>
                <a:spcPct val="150000"/>
              </a:lnSpc>
              <a:buNone/>
            </a:pPr>
            <a:endParaRPr lang="fr-BE" sz="1300" dirty="0"/>
          </a:p>
        </p:txBody>
      </p:sp>
    </p:spTree>
    <p:extLst>
      <p:ext uri="{BB962C8B-B14F-4D97-AF65-F5344CB8AC3E}">
        <p14:creationId xmlns:p14="http://schemas.microsoft.com/office/powerpoint/2010/main" val="2777337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4F369BF-2557-8EB1-C348-8C4FE5853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96963"/>
            <a:ext cx="9144000" cy="2387600"/>
          </a:xfrm>
        </p:spPr>
        <p:txBody>
          <a:bodyPr/>
          <a:lstStyle/>
          <a:p>
            <a:pPr algn="ctr"/>
            <a:r>
              <a:rPr lang="fr-BE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A20BECD7-EB3A-95EF-D252-31518E566C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76638"/>
            <a:ext cx="9144000" cy="616394"/>
          </a:xfrm>
        </p:spPr>
        <p:txBody>
          <a:bodyPr/>
          <a:lstStyle/>
          <a:p>
            <a:pPr algn="ctr"/>
            <a:r>
              <a:rPr lang="fr-BE" dirty="0">
                <a:solidFill>
                  <a:schemeClr val="bg1"/>
                </a:solidFill>
              </a:rPr>
              <a:t>Talk </a:t>
            </a:r>
            <a:r>
              <a:rPr lang="fr-BE" dirty="0" err="1">
                <a:solidFill>
                  <a:schemeClr val="bg1"/>
                </a:solidFill>
              </a:rPr>
              <a:t>soon</a:t>
            </a:r>
            <a:r>
              <a:rPr lang="fr-BE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81864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601E9D9-C06E-29B6-429F-932049768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Start by </a:t>
            </a:r>
            <a:r>
              <a:rPr lang="fr-BE" dirty="0" err="1"/>
              <a:t>adding</a:t>
            </a:r>
            <a:r>
              <a:rPr lang="fr-BE" dirty="0"/>
              <a:t> </a:t>
            </a:r>
            <a:r>
              <a:rPr lang="fr-BE" dirty="0" err="1"/>
              <a:t>your</a:t>
            </a:r>
            <a:r>
              <a:rPr lang="fr-BE" dirty="0"/>
              <a:t> first 3D </a:t>
            </a:r>
            <a:r>
              <a:rPr lang="fr-BE" dirty="0" err="1"/>
              <a:t>object</a:t>
            </a:r>
            <a:endParaRPr lang="fr-B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8829B49-6ADB-D5B9-8239-84484A026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endParaRPr lang="fr-BE" sz="1400" dirty="0"/>
          </a:p>
          <a:p>
            <a:pPr>
              <a:lnSpc>
                <a:spcPct val="150000"/>
              </a:lnSpc>
            </a:pPr>
            <a:r>
              <a:rPr lang="fr-BE" sz="1400" dirty="0"/>
              <a:t>You can import 3D </a:t>
            </a:r>
            <a:r>
              <a:rPr lang="fr-BE" sz="1400" dirty="0" err="1"/>
              <a:t>objects</a:t>
            </a:r>
            <a:r>
              <a:rPr lang="fr-BE" sz="1400" dirty="0"/>
              <a:t> </a:t>
            </a:r>
            <a:r>
              <a:rPr lang="fr-BE" sz="1400" dirty="0" err="1"/>
              <a:t>that</a:t>
            </a:r>
            <a:r>
              <a:rPr lang="fr-BE" sz="1400" dirty="0"/>
              <a:t> </a:t>
            </a:r>
            <a:r>
              <a:rPr lang="fr-BE" sz="1400" dirty="0" err="1"/>
              <a:t>you</a:t>
            </a:r>
            <a:r>
              <a:rPr lang="fr-BE" sz="1400" dirty="0"/>
              <a:t> have on </a:t>
            </a:r>
            <a:r>
              <a:rPr lang="fr-BE" sz="1400" dirty="0" err="1"/>
              <a:t>your</a:t>
            </a:r>
            <a:r>
              <a:rPr lang="fr-BE" sz="1400" dirty="0"/>
              <a:t> pc or </a:t>
            </a:r>
            <a:r>
              <a:rPr lang="fr-BE" sz="1400" dirty="0" err="1"/>
              <a:t>that</a:t>
            </a:r>
            <a:r>
              <a:rPr lang="fr-BE" sz="1400" dirty="0"/>
              <a:t> </a:t>
            </a:r>
            <a:r>
              <a:rPr lang="fr-BE" sz="1400" dirty="0" err="1"/>
              <a:t>you</a:t>
            </a:r>
            <a:r>
              <a:rPr lang="fr-BE" sz="1400" dirty="0"/>
              <a:t> </a:t>
            </a:r>
            <a:r>
              <a:rPr lang="fr-BE" sz="1400" dirty="0" err="1"/>
              <a:t>downloaded</a:t>
            </a:r>
            <a:r>
              <a:rPr lang="fr-BE" sz="1400" dirty="0"/>
              <a:t> online.  Nice online sources </a:t>
            </a:r>
            <a:r>
              <a:rPr lang="fr-BE" sz="1400" dirty="0" err="1"/>
              <a:t>include</a:t>
            </a:r>
            <a:r>
              <a:rPr lang="fr-BE" sz="1400" dirty="0"/>
              <a:t> sites like sketchfab.com, cgtrader.com &amp; turbosquid.com (PowerPoint can </a:t>
            </a:r>
            <a:r>
              <a:rPr lang="fr-BE" sz="1400" dirty="0" err="1"/>
              <a:t>handle</a:t>
            </a:r>
            <a:r>
              <a:rPr lang="fr-BE" sz="1400" dirty="0"/>
              <a:t> *.</a:t>
            </a:r>
            <a:r>
              <a:rPr lang="fr-BE" sz="1400" dirty="0" err="1"/>
              <a:t>obj</a:t>
            </a:r>
            <a:r>
              <a:rPr lang="fr-BE" sz="1400" dirty="0"/>
              <a:t>,*,3mf, *.</a:t>
            </a:r>
            <a:r>
              <a:rPr lang="fr-BE" sz="1400" dirty="0" err="1"/>
              <a:t>ply</a:t>
            </a:r>
            <a:r>
              <a:rPr lang="fr-BE" sz="1400" dirty="0"/>
              <a:t>,*.</a:t>
            </a:r>
            <a:r>
              <a:rPr lang="fr-BE" sz="1400" dirty="0" err="1"/>
              <a:t>stl</a:t>
            </a:r>
            <a:r>
              <a:rPr lang="fr-BE" sz="1400" dirty="0"/>
              <a:t>,*.</a:t>
            </a:r>
            <a:r>
              <a:rPr lang="fr-BE" sz="1400" dirty="0" err="1"/>
              <a:t>glb</a:t>
            </a:r>
            <a:r>
              <a:rPr lang="fr-BE" sz="1400" dirty="0"/>
              <a:t> files).  You can </a:t>
            </a:r>
            <a:r>
              <a:rPr lang="fr-BE" sz="1400" dirty="0" err="1"/>
              <a:t>also</a:t>
            </a:r>
            <a:r>
              <a:rPr lang="fr-BE" sz="1400" dirty="0"/>
              <a:t> </a:t>
            </a:r>
            <a:r>
              <a:rPr lang="fr-BE" sz="1400" dirty="0" err="1"/>
              <a:t>play</a:t>
            </a:r>
            <a:r>
              <a:rPr lang="fr-BE" sz="1400" dirty="0"/>
              <a:t> </a:t>
            </a:r>
            <a:r>
              <a:rPr lang="fr-BE" sz="1400" dirty="0" err="1"/>
              <a:t>around</a:t>
            </a:r>
            <a:r>
              <a:rPr lang="fr-BE" sz="1400" dirty="0"/>
              <a:t> </a:t>
            </a:r>
            <a:r>
              <a:rPr lang="fr-BE" sz="1400" dirty="0" err="1"/>
              <a:t>with</a:t>
            </a:r>
            <a:r>
              <a:rPr lang="fr-BE" sz="1400" dirty="0"/>
              <a:t> AI to </a:t>
            </a:r>
            <a:r>
              <a:rPr lang="fr-BE" sz="1400" dirty="0" err="1"/>
              <a:t>request</a:t>
            </a:r>
            <a:r>
              <a:rPr lang="fr-BE" sz="1400" dirty="0"/>
              <a:t> </a:t>
            </a:r>
            <a:r>
              <a:rPr lang="fr-BE" sz="1400" dirty="0" err="1"/>
              <a:t>text</a:t>
            </a:r>
            <a:r>
              <a:rPr lang="fr-BE" sz="1400" dirty="0"/>
              <a:t> to model via </a:t>
            </a:r>
            <a:r>
              <a:rPr lang="fr-BE" sz="1400" dirty="0" err="1"/>
              <a:t>luma</a:t>
            </a:r>
            <a:r>
              <a:rPr lang="fr-BE" sz="1400" dirty="0"/>
              <a:t> AI.</a:t>
            </a:r>
          </a:p>
          <a:p>
            <a:pPr>
              <a:lnSpc>
                <a:spcPct val="150000"/>
              </a:lnSpc>
            </a:pPr>
            <a:endParaRPr lang="fr-BE" sz="1400" dirty="0"/>
          </a:p>
          <a:p>
            <a:pPr>
              <a:lnSpc>
                <a:spcPct val="150000"/>
              </a:lnSpc>
            </a:pPr>
            <a:r>
              <a:rPr lang="fr-BE" sz="1400" dirty="0"/>
              <a:t>Don’t </a:t>
            </a:r>
            <a:r>
              <a:rPr lang="fr-BE" sz="1400" dirty="0" err="1"/>
              <a:t>want</a:t>
            </a:r>
            <a:r>
              <a:rPr lang="fr-BE" sz="1400" dirty="0"/>
              <a:t> the </a:t>
            </a:r>
            <a:r>
              <a:rPr lang="fr-BE" sz="1400" dirty="0" err="1"/>
              <a:t>hassle</a:t>
            </a:r>
            <a:r>
              <a:rPr lang="fr-BE" sz="1400" dirty="0"/>
              <a:t> to go look </a:t>
            </a:r>
            <a:r>
              <a:rPr lang="fr-BE" sz="1400" dirty="0" err="1"/>
              <a:t>too</a:t>
            </a:r>
            <a:r>
              <a:rPr lang="fr-BE" sz="1400" dirty="0"/>
              <a:t> far, </a:t>
            </a:r>
            <a:r>
              <a:rPr lang="fr-BE" sz="1400" dirty="0" err="1"/>
              <a:t>when</a:t>
            </a:r>
            <a:r>
              <a:rPr lang="fr-BE" sz="1400" dirty="0"/>
              <a:t> </a:t>
            </a:r>
            <a:r>
              <a:rPr lang="fr-BE" sz="1400" dirty="0" err="1"/>
              <a:t>selecting</a:t>
            </a:r>
            <a:r>
              <a:rPr lang="fr-BE" sz="1400" dirty="0"/>
              <a:t> « </a:t>
            </a:r>
            <a:r>
              <a:rPr lang="fr-BE" sz="1400" dirty="0" err="1"/>
              <a:t>From</a:t>
            </a:r>
            <a:r>
              <a:rPr lang="fr-BE" sz="1400" dirty="0"/>
              <a:t> Online Sources », Powerpoint </a:t>
            </a:r>
            <a:r>
              <a:rPr lang="fr-BE" sz="1400" dirty="0" err="1"/>
              <a:t>presents</a:t>
            </a:r>
            <a:r>
              <a:rPr lang="fr-BE" sz="1400" dirty="0"/>
              <a:t> </a:t>
            </a:r>
            <a:r>
              <a:rPr lang="fr-BE" sz="1400" dirty="0" err="1"/>
              <a:t>you</a:t>
            </a:r>
            <a:r>
              <a:rPr lang="fr-BE" sz="1400" dirty="0"/>
              <a:t> </a:t>
            </a:r>
            <a:r>
              <a:rPr lang="fr-BE" sz="1400" dirty="0" err="1"/>
              <a:t>with</a:t>
            </a:r>
            <a:r>
              <a:rPr lang="fr-BE" sz="1400" dirty="0"/>
              <a:t> a </a:t>
            </a:r>
            <a:r>
              <a:rPr lang="fr-BE" sz="1400" dirty="0" err="1"/>
              <a:t>database</a:t>
            </a:r>
            <a:r>
              <a:rPr lang="fr-BE" sz="1400" dirty="0"/>
              <a:t> of 3D </a:t>
            </a:r>
            <a:r>
              <a:rPr lang="fr-BE" sz="1400" dirty="0" err="1"/>
              <a:t>objects</a:t>
            </a:r>
            <a:r>
              <a:rPr lang="fr-BE" sz="1400" dirty="0"/>
              <a:t> </a:t>
            </a:r>
            <a:r>
              <a:rPr lang="fr-BE" sz="1400" dirty="0" err="1"/>
              <a:t>ready</a:t>
            </a:r>
            <a:r>
              <a:rPr lang="fr-BE" sz="1400" dirty="0"/>
              <a:t> to use.</a:t>
            </a:r>
          </a:p>
        </p:txBody>
      </p:sp>
      <p:pic>
        <p:nvPicPr>
          <p:cNvPr id="1026" name="Picture 2" descr="Use Insert &gt; 3D Models to add 3D objects to your presentation">
            <a:extLst>
              <a:ext uri="{FF2B5EF4-FFF2-40B4-BE49-F238E27FC236}">
                <a16:creationId xmlns:a16="http://schemas.microsoft.com/office/drawing/2014/main" id="{A6BBC05D-230E-8738-0674-8CEC3DC21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9977" y="929118"/>
            <a:ext cx="3275025" cy="112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9E6014A-74A0-5B7C-5CC8-3BBB234476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9977" y="3524586"/>
            <a:ext cx="3288420" cy="177756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A1F6DEA-C24A-7145-88C9-C8D292B9B726}"/>
              </a:ext>
            </a:extLst>
          </p:cNvPr>
          <p:cNvSpPr txBox="1"/>
          <p:nvPr/>
        </p:nvSpPr>
        <p:spPr>
          <a:xfrm>
            <a:off x="7419977" y="2157168"/>
            <a:ext cx="3288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>
                <a:latin typeface="Inter" panose="02000503000000020004" pitchFamily="2" charset="0"/>
                <a:ea typeface="Inter" panose="02000503000000020004" pitchFamily="2" charset="0"/>
              </a:rPr>
              <a:t>Go to insert, 3D </a:t>
            </a:r>
            <a:r>
              <a:rPr lang="fr-BE" sz="1200" dirty="0" err="1">
                <a:latin typeface="Inter" panose="02000503000000020004" pitchFamily="2" charset="0"/>
                <a:ea typeface="Inter" panose="02000503000000020004" pitchFamily="2" charset="0"/>
              </a:rPr>
              <a:t>models</a:t>
            </a:r>
            <a:r>
              <a:rPr lang="fr-BE" sz="1200" dirty="0">
                <a:latin typeface="Inter" panose="02000503000000020004" pitchFamily="2" charset="0"/>
                <a:ea typeface="Inter" panose="02000503000000020004" pitchFamily="2" charset="0"/>
              </a:rPr>
              <a:t> and select </a:t>
            </a:r>
            <a:r>
              <a:rPr lang="fr-BE" sz="1200" dirty="0" err="1">
                <a:latin typeface="Inter" panose="02000503000000020004" pitchFamily="2" charset="0"/>
                <a:ea typeface="Inter" panose="02000503000000020004" pitchFamily="2" charset="0"/>
              </a:rPr>
              <a:t>where</a:t>
            </a:r>
            <a:r>
              <a:rPr lang="fr-BE" sz="12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fr-BE" sz="1200" dirty="0" err="1">
                <a:latin typeface="Inter" panose="02000503000000020004" pitchFamily="2" charset="0"/>
                <a:ea typeface="Inter" panose="02000503000000020004" pitchFamily="2" charset="0"/>
              </a:rPr>
              <a:t>you</a:t>
            </a:r>
            <a:r>
              <a:rPr lang="fr-BE" sz="12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fr-BE" sz="1200" dirty="0" err="1">
                <a:latin typeface="Inter" panose="02000503000000020004" pitchFamily="2" charset="0"/>
                <a:ea typeface="Inter" panose="02000503000000020004" pitchFamily="2" charset="0"/>
              </a:rPr>
              <a:t>want</a:t>
            </a:r>
            <a:r>
              <a:rPr lang="fr-BE" sz="1200" dirty="0">
                <a:latin typeface="Inter" panose="02000503000000020004" pitchFamily="2" charset="0"/>
                <a:ea typeface="Inter" panose="02000503000000020004" pitchFamily="2" charset="0"/>
              </a:rPr>
              <a:t> to </a:t>
            </a:r>
            <a:r>
              <a:rPr lang="fr-BE" sz="1200" dirty="0" err="1">
                <a:latin typeface="Inter" panose="02000503000000020004" pitchFamily="2" charset="0"/>
                <a:ea typeface="Inter" panose="02000503000000020004" pitchFamily="2" charset="0"/>
              </a:rPr>
              <a:t>get</a:t>
            </a:r>
            <a:r>
              <a:rPr lang="fr-BE" sz="12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fr-BE" sz="1200" dirty="0" err="1">
                <a:latin typeface="Inter" panose="02000503000000020004" pitchFamily="2" charset="0"/>
                <a:ea typeface="Inter" panose="02000503000000020004" pitchFamily="2" charset="0"/>
              </a:rPr>
              <a:t>your</a:t>
            </a:r>
            <a:r>
              <a:rPr lang="fr-BE" sz="1200" dirty="0">
                <a:latin typeface="Inter" panose="02000503000000020004" pitchFamily="2" charset="0"/>
                <a:ea typeface="Inter" panose="02000503000000020004" pitchFamily="2" charset="0"/>
              </a:rPr>
              <a:t> model </a:t>
            </a:r>
            <a:r>
              <a:rPr lang="fr-BE" sz="1200" dirty="0" err="1">
                <a:latin typeface="Inter" panose="02000503000000020004" pitchFamily="2" charset="0"/>
                <a:ea typeface="Inter" panose="02000503000000020004" pitchFamily="2" charset="0"/>
              </a:rPr>
              <a:t>from</a:t>
            </a:r>
            <a:r>
              <a:rPr lang="fr-BE" sz="1200" dirty="0">
                <a:latin typeface="Inter" panose="02000503000000020004" pitchFamily="2" charset="0"/>
                <a:ea typeface="Inter" panose="02000503000000020004" pitchFamily="2" charset="0"/>
              </a:rPr>
              <a:t>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1E2A791-106A-89AC-2163-72A2561AC236}"/>
              </a:ext>
            </a:extLst>
          </p:cNvPr>
          <p:cNvSpPr txBox="1"/>
          <p:nvPr/>
        </p:nvSpPr>
        <p:spPr>
          <a:xfrm>
            <a:off x="7413279" y="5407323"/>
            <a:ext cx="3288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>
                <a:latin typeface="Inter" panose="02000503000000020004" pitchFamily="2" charset="0"/>
                <a:ea typeface="Inter" panose="02000503000000020004" pitchFamily="2" charset="0"/>
              </a:rPr>
              <a:t>If </a:t>
            </a:r>
            <a:r>
              <a:rPr lang="fr-BE" sz="1200" dirty="0" err="1">
                <a:latin typeface="Inter" panose="02000503000000020004" pitchFamily="2" charset="0"/>
                <a:ea typeface="Inter" panose="02000503000000020004" pitchFamily="2" charset="0"/>
              </a:rPr>
              <a:t>you</a:t>
            </a:r>
            <a:r>
              <a:rPr lang="fr-BE" sz="1200" dirty="0">
                <a:latin typeface="Inter" panose="02000503000000020004" pitchFamily="2" charset="0"/>
                <a:ea typeface="Inter" panose="02000503000000020004" pitchFamily="2" charset="0"/>
              </a:rPr>
              <a:t> select the </a:t>
            </a:r>
            <a:r>
              <a:rPr lang="fr-BE" sz="1200" dirty="0" err="1">
                <a:latin typeface="Inter" panose="02000503000000020004" pitchFamily="2" charset="0"/>
                <a:ea typeface="Inter" panose="02000503000000020004" pitchFamily="2" charset="0"/>
              </a:rPr>
              <a:t>from</a:t>
            </a:r>
            <a:r>
              <a:rPr lang="fr-BE" sz="1200" dirty="0">
                <a:latin typeface="Inter" panose="02000503000000020004" pitchFamily="2" charset="0"/>
                <a:ea typeface="Inter" panose="02000503000000020004" pitchFamily="2" charset="0"/>
              </a:rPr>
              <a:t> online source, </a:t>
            </a:r>
            <a:r>
              <a:rPr lang="fr-BE" sz="1200" dirty="0" err="1">
                <a:latin typeface="Inter" panose="02000503000000020004" pitchFamily="2" charset="0"/>
                <a:ea typeface="Inter" panose="02000503000000020004" pitchFamily="2" charset="0"/>
              </a:rPr>
              <a:t>you’ll</a:t>
            </a:r>
            <a:r>
              <a:rPr lang="fr-BE" sz="12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fr-BE" sz="1200" dirty="0" err="1">
                <a:latin typeface="Inter" panose="02000503000000020004" pitchFamily="2" charset="0"/>
                <a:ea typeface="Inter" panose="02000503000000020004" pitchFamily="2" charset="0"/>
              </a:rPr>
              <a:t>be</a:t>
            </a:r>
            <a:r>
              <a:rPr lang="fr-BE" sz="12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fr-BE" sz="1200" dirty="0" err="1">
                <a:latin typeface="Inter" panose="02000503000000020004" pitchFamily="2" charset="0"/>
                <a:ea typeface="Inter" panose="02000503000000020004" pitchFamily="2" charset="0"/>
              </a:rPr>
              <a:t>presented</a:t>
            </a:r>
            <a:r>
              <a:rPr lang="fr-BE" sz="12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fr-BE" sz="1200" dirty="0" err="1">
                <a:latin typeface="Inter" panose="02000503000000020004" pitchFamily="2" charset="0"/>
                <a:ea typeface="Inter" panose="02000503000000020004" pitchFamily="2" charset="0"/>
              </a:rPr>
              <a:t>with</a:t>
            </a:r>
            <a:r>
              <a:rPr lang="fr-BE" sz="12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fr-BE" sz="1200" dirty="0" err="1">
                <a:latin typeface="Inter" panose="02000503000000020004" pitchFamily="2" charset="0"/>
                <a:ea typeface="Inter" panose="02000503000000020004" pitchFamily="2" charset="0"/>
              </a:rPr>
              <a:t>this</a:t>
            </a:r>
            <a:r>
              <a:rPr lang="fr-BE" sz="12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fr-BE" sz="1200" dirty="0" err="1">
                <a:latin typeface="Inter" panose="02000503000000020004" pitchFamily="2" charset="0"/>
                <a:ea typeface="Inter" panose="02000503000000020004" pitchFamily="2" charset="0"/>
              </a:rPr>
              <a:t>library</a:t>
            </a:r>
            <a:r>
              <a:rPr lang="fr-BE" sz="1200" dirty="0">
                <a:latin typeface="Inter" panose="02000503000000020004" pitchFamily="2" charset="0"/>
                <a:ea typeface="Inter" panose="02000503000000020004" pitchFamily="2" charset="0"/>
              </a:rPr>
              <a:t>.  </a:t>
            </a:r>
            <a:r>
              <a:rPr lang="fr-BE" sz="1200" dirty="0" err="1">
                <a:latin typeface="Inter" panose="02000503000000020004" pitchFamily="2" charset="0"/>
                <a:ea typeface="Inter" panose="02000503000000020004" pitchFamily="2" charset="0"/>
              </a:rPr>
              <a:t>Please</a:t>
            </a:r>
            <a:r>
              <a:rPr lang="fr-BE" sz="1200" dirty="0">
                <a:latin typeface="Inter" panose="02000503000000020004" pitchFamily="2" charset="0"/>
                <a:ea typeface="Inter" panose="02000503000000020004" pitchFamily="2" charset="0"/>
              </a:rPr>
              <a:t> note </a:t>
            </a:r>
            <a:r>
              <a:rPr lang="fr-BE" sz="1200" dirty="0" err="1">
                <a:latin typeface="Inter" panose="02000503000000020004" pitchFamily="2" charset="0"/>
                <a:ea typeface="Inter" panose="02000503000000020004" pitchFamily="2" charset="0"/>
              </a:rPr>
              <a:t>some</a:t>
            </a:r>
            <a:r>
              <a:rPr lang="fr-BE" sz="1200" dirty="0">
                <a:latin typeface="Inter" panose="02000503000000020004" pitchFamily="2" charset="0"/>
                <a:ea typeface="Inter" panose="02000503000000020004" pitchFamily="2" charset="0"/>
              </a:rPr>
              <a:t> of </a:t>
            </a:r>
            <a:r>
              <a:rPr lang="fr-BE" sz="1200" dirty="0" err="1">
                <a:latin typeface="Inter" panose="02000503000000020004" pitchFamily="2" charset="0"/>
                <a:ea typeface="Inter" panose="02000503000000020004" pitchFamily="2" charset="0"/>
              </a:rPr>
              <a:t>them</a:t>
            </a:r>
            <a:r>
              <a:rPr lang="fr-BE" sz="1200" dirty="0">
                <a:latin typeface="Inter" panose="02000503000000020004" pitchFamily="2" charset="0"/>
                <a:ea typeface="Inter" panose="02000503000000020004" pitchFamily="2" charset="0"/>
              </a:rPr>
              <a:t> have </a:t>
            </a:r>
            <a:r>
              <a:rPr lang="fr-BE" sz="1200" dirty="0" err="1">
                <a:latin typeface="Inter" panose="02000503000000020004" pitchFamily="2" charset="0"/>
                <a:ea typeface="Inter" panose="02000503000000020004" pitchFamily="2" charset="0"/>
              </a:rPr>
              <a:t>this</a:t>
            </a:r>
            <a:r>
              <a:rPr lang="fr-BE" sz="12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fr-BE" sz="1200" dirty="0" err="1">
                <a:latin typeface="Inter" panose="02000503000000020004" pitchFamily="2" charset="0"/>
                <a:ea typeface="Inter" panose="02000503000000020004" pitchFamily="2" charset="0"/>
              </a:rPr>
              <a:t>icon</a:t>
            </a:r>
            <a:r>
              <a:rPr lang="fr-BE" sz="1200" dirty="0">
                <a:latin typeface="Inter" panose="02000503000000020004" pitchFamily="2" charset="0"/>
                <a:ea typeface="Inter" panose="02000503000000020004" pitchFamily="2" charset="0"/>
              </a:rPr>
              <a:t>     .  </a:t>
            </a:r>
            <a:r>
              <a:rPr lang="fr-BE" sz="1200" dirty="0" err="1">
                <a:latin typeface="Inter" panose="02000503000000020004" pitchFamily="2" charset="0"/>
                <a:ea typeface="Inter" panose="02000503000000020004" pitchFamily="2" charset="0"/>
              </a:rPr>
              <a:t>These</a:t>
            </a:r>
            <a:r>
              <a:rPr lang="fr-BE" sz="12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fr-BE" sz="1200" dirty="0" err="1">
                <a:latin typeface="Inter" panose="02000503000000020004" pitchFamily="2" charset="0"/>
                <a:ea typeface="Inter" panose="02000503000000020004" pitchFamily="2" charset="0"/>
              </a:rPr>
              <a:t>models</a:t>
            </a:r>
            <a:r>
              <a:rPr lang="fr-BE" sz="1200" dirty="0">
                <a:latin typeface="Inter" panose="02000503000000020004" pitchFamily="2" charset="0"/>
                <a:ea typeface="Inter" panose="02000503000000020004" pitchFamily="2" charset="0"/>
              </a:rPr>
              <a:t> are </a:t>
            </a:r>
            <a:r>
              <a:rPr lang="fr-BE" sz="1200" dirty="0" err="1">
                <a:latin typeface="Inter" panose="02000503000000020004" pitchFamily="2" charset="0"/>
                <a:ea typeface="Inter" panose="02000503000000020004" pitchFamily="2" charset="0"/>
              </a:rPr>
              <a:t>animated</a:t>
            </a:r>
            <a:r>
              <a:rPr lang="fr-BE" sz="1200" dirty="0">
                <a:latin typeface="Inter" panose="02000503000000020004" pitchFamily="2" charset="0"/>
                <a:ea typeface="Inter" panose="02000503000000020004" pitchFamily="2" charset="0"/>
              </a:rPr>
              <a:t>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6B6DBFD-7F29-629C-4308-4EA9D8F108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9337" y="5849337"/>
            <a:ext cx="150134" cy="13762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D1B6A4B-CCB7-7394-6D3A-A983BB95C7A7}"/>
              </a:ext>
            </a:extLst>
          </p:cNvPr>
          <p:cNvSpPr txBox="1"/>
          <p:nvPr/>
        </p:nvSpPr>
        <p:spPr>
          <a:xfrm>
            <a:off x="7031128" y="795635"/>
            <a:ext cx="236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latin typeface="Inter" panose="02000503000000020004" pitchFamily="2" charset="0"/>
                <a:ea typeface="Inter" panose="02000503000000020004" pitchFamily="2" charset="0"/>
              </a:rPr>
              <a:t>1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FBD57E0-3731-51EA-F646-6C7547F9DD2F}"/>
              </a:ext>
            </a:extLst>
          </p:cNvPr>
          <p:cNvSpPr txBox="1"/>
          <p:nvPr/>
        </p:nvSpPr>
        <p:spPr>
          <a:xfrm>
            <a:off x="7031127" y="3524586"/>
            <a:ext cx="236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latin typeface="Inter" panose="02000503000000020004" pitchFamily="2" charset="0"/>
                <a:ea typeface="Inter" panose="02000503000000020004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07244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AA0ADBA0-BD09-D232-CFA3-28AD6BEE7A10}"/>
              </a:ext>
            </a:extLst>
          </p:cNvPr>
          <p:cNvSpPr/>
          <p:nvPr/>
        </p:nvSpPr>
        <p:spPr>
          <a:xfrm>
            <a:off x="393700" y="1631106"/>
            <a:ext cx="2990850" cy="99695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1100" dirty="0" err="1">
                <a:solidFill>
                  <a:schemeClr val="bg1"/>
                </a:solidFill>
              </a:rPr>
              <a:t>When</a:t>
            </a:r>
            <a:r>
              <a:rPr lang="fr-BE" sz="1100" dirty="0">
                <a:solidFill>
                  <a:schemeClr val="bg1"/>
                </a:solidFill>
              </a:rPr>
              <a:t> </a:t>
            </a:r>
            <a:r>
              <a:rPr lang="fr-BE" sz="1100" dirty="0" err="1">
                <a:solidFill>
                  <a:schemeClr val="bg1"/>
                </a:solidFill>
              </a:rPr>
              <a:t>you</a:t>
            </a:r>
            <a:r>
              <a:rPr lang="fr-BE" sz="1100" dirty="0">
                <a:solidFill>
                  <a:schemeClr val="bg1"/>
                </a:solidFill>
              </a:rPr>
              <a:t> click the 3D </a:t>
            </a:r>
            <a:r>
              <a:rPr lang="fr-BE" sz="1100" dirty="0" err="1">
                <a:solidFill>
                  <a:schemeClr val="bg1"/>
                </a:solidFill>
              </a:rPr>
              <a:t>object</a:t>
            </a:r>
            <a:r>
              <a:rPr lang="fr-BE" sz="1100" dirty="0">
                <a:solidFill>
                  <a:schemeClr val="bg1"/>
                </a:solidFill>
              </a:rPr>
              <a:t>, </a:t>
            </a:r>
            <a:r>
              <a:rPr lang="fr-BE" sz="1100" dirty="0" err="1">
                <a:solidFill>
                  <a:schemeClr val="bg1"/>
                </a:solidFill>
              </a:rPr>
              <a:t>this</a:t>
            </a:r>
            <a:r>
              <a:rPr lang="fr-BE" sz="1100" dirty="0">
                <a:solidFill>
                  <a:schemeClr val="bg1"/>
                </a:solidFill>
              </a:rPr>
              <a:t> </a:t>
            </a:r>
            <a:r>
              <a:rPr lang="fr-BE" sz="1100" dirty="0" err="1">
                <a:solidFill>
                  <a:schemeClr val="bg1"/>
                </a:solidFill>
              </a:rPr>
              <a:t>gizmo</a:t>
            </a:r>
            <a:r>
              <a:rPr lang="fr-BE" sz="1100" dirty="0">
                <a:solidFill>
                  <a:schemeClr val="bg1"/>
                </a:solidFill>
              </a:rPr>
              <a:t> </a:t>
            </a:r>
            <a:r>
              <a:rPr lang="fr-BE" sz="1100" dirty="0" err="1">
                <a:solidFill>
                  <a:schemeClr val="bg1"/>
                </a:solidFill>
              </a:rPr>
              <a:t>appears</a:t>
            </a:r>
            <a:r>
              <a:rPr lang="fr-BE" sz="1100" dirty="0">
                <a:solidFill>
                  <a:schemeClr val="bg1"/>
                </a:solidFill>
              </a:rPr>
              <a:t> to the center.  Click and </a:t>
            </a:r>
            <a:r>
              <a:rPr lang="fr-BE" sz="1100" dirty="0" err="1">
                <a:solidFill>
                  <a:schemeClr val="bg1"/>
                </a:solidFill>
              </a:rPr>
              <a:t>hold</a:t>
            </a:r>
            <a:r>
              <a:rPr lang="fr-BE" sz="1100" dirty="0">
                <a:solidFill>
                  <a:schemeClr val="bg1"/>
                </a:solidFill>
              </a:rPr>
              <a:t> </a:t>
            </a:r>
            <a:r>
              <a:rPr lang="fr-BE" sz="1100" dirty="0" err="1">
                <a:solidFill>
                  <a:schemeClr val="bg1"/>
                </a:solidFill>
              </a:rPr>
              <a:t>while</a:t>
            </a:r>
            <a:r>
              <a:rPr lang="fr-BE" sz="1100" dirty="0">
                <a:solidFill>
                  <a:schemeClr val="bg1"/>
                </a:solidFill>
              </a:rPr>
              <a:t> </a:t>
            </a:r>
            <a:r>
              <a:rPr lang="fr-BE" sz="1100" dirty="0" err="1">
                <a:solidFill>
                  <a:schemeClr val="bg1"/>
                </a:solidFill>
              </a:rPr>
              <a:t>moving</a:t>
            </a:r>
            <a:r>
              <a:rPr lang="fr-BE" sz="1100" dirty="0">
                <a:solidFill>
                  <a:schemeClr val="bg1"/>
                </a:solidFill>
              </a:rPr>
              <a:t> </a:t>
            </a:r>
            <a:r>
              <a:rPr lang="fr-BE" sz="1100" dirty="0" err="1">
                <a:solidFill>
                  <a:schemeClr val="bg1"/>
                </a:solidFill>
              </a:rPr>
              <a:t>with</a:t>
            </a:r>
            <a:r>
              <a:rPr lang="fr-BE" sz="1100" dirty="0">
                <a:solidFill>
                  <a:schemeClr val="bg1"/>
                </a:solidFill>
              </a:rPr>
              <a:t> </a:t>
            </a:r>
            <a:r>
              <a:rPr lang="fr-BE" sz="1100" dirty="0" err="1">
                <a:solidFill>
                  <a:schemeClr val="bg1"/>
                </a:solidFill>
              </a:rPr>
              <a:t>your</a:t>
            </a:r>
            <a:r>
              <a:rPr lang="fr-BE" sz="1100" dirty="0">
                <a:solidFill>
                  <a:schemeClr val="bg1"/>
                </a:solidFill>
              </a:rPr>
              <a:t> mouse to </a:t>
            </a:r>
            <a:r>
              <a:rPr lang="fr-BE" sz="1100" dirty="0" err="1">
                <a:solidFill>
                  <a:schemeClr val="bg1"/>
                </a:solidFill>
              </a:rPr>
              <a:t>see</a:t>
            </a:r>
            <a:r>
              <a:rPr lang="fr-BE" sz="1100" dirty="0">
                <a:solidFill>
                  <a:schemeClr val="bg1"/>
                </a:solidFill>
              </a:rPr>
              <a:t> the perspective change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F85D5908-0775-D5F8-74A1-90F1F1D13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Control how </a:t>
            </a:r>
            <a:r>
              <a:rPr lang="fr-BE" dirty="0" err="1"/>
              <a:t>it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positioned</a:t>
            </a:r>
            <a:endParaRPr lang="fr-BE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Espace réservé du contenu 6" descr="Cycle de l’eau">
                <a:extLst>
                  <a:ext uri="{FF2B5EF4-FFF2-40B4-BE49-F238E27FC236}">
                    <a16:creationId xmlns:a16="http://schemas.microsoft.com/office/drawing/2014/main" id="{E6403F72-AE78-43B6-FFAD-7AF8C5DFF02E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88971868"/>
                  </p:ext>
                </p:extLst>
              </p:nvPr>
            </p:nvGraphicFramePr>
            <p:xfrm>
              <a:off x="2734191" y="708320"/>
              <a:ext cx="6167655" cy="544136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167655" cy="5441360"/>
                    </a:xfrm>
                    <a:prstGeom prst="rect">
                      <a:avLst/>
                    </a:prstGeom>
                  </am3d:spPr>
                  <am3d:camera>
                    <am3d:pos x="0" y="0" z="61261198"/>
                    <am3d:up dx="0" dy="36000000" dz="0"/>
                    <am3d:lookAt x="0" y="0" z="0"/>
                    <am3d:perspective fov="2099051"/>
                  </am3d:camera>
                  <am3d:trans>
                    <am3d:meterPerModelUnit n="4648391" d="1000000"/>
                    <am3d:preTrans dx="303" dy="-12002589" dz="-21134"/>
                    <am3d:scale>
                      <am3d:sx n="1000000" d="1000000"/>
                      <am3d:sy n="1000000" d="1000000"/>
                      <am3d:sz n="1000000" d="1000000"/>
                    </am3d:scale>
                    <am3d:rot ax="185226" ay="1460631" az="76413"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1">
                        <a3danim:animPr length="64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1"/>
                    </a:ext>
                  </am3d:extLst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Espace réservé du contenu 6" descr="Cycle de l’eau">
                <a:extLst>
                  <a:ext uri="{FF2B5EF4-FFF2-40B4-BE49-F238E27FC236}">
                    <a16:creationId xmlns:a16="http://schemas.microsoft.com/office/drawing/2014/main" id="{E6403F72-AE78-43B6-FFAD-7AF8C5DFF0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34191" y="708320"/>
                <a:ext cx="6167655" cy="544136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Image 9">
            <a:extLst>
              <a:ext uri="{FF2B5EF4-FFF2-40B4-BE49-F238E27FC236}">
                <a16:creationId xmlns:a16="http://schemas.microsoft.com/office/drawing/2014/main" id="{D56D8BCB-B287-40A1-D176-E6D15594F9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17" b="89583" l="10204" r="89796">
                        <a14:foregroundMark x1="44898" y1="50000" x2="81633" y2="16667"/>
                        <a14:foregroundMark x1="79592" y1="25000" x2="79592" y2="25000"/>
                        <a14:foregroundMark x1="69388" y1="20833" x2="73469" y2="20833"/>
                        <a14:foregroundMark x1="81633" y1="25000" x2="81633" y2="25000"/>
                        <a14:foregroundMark x1="79592" y1="25000" x2="79592" y2="25000"/>
                      </a14:backgroundRemoval>
                    </a14:imgEffect>
                    <a14:imgEffect>
                      <a14:saturation sa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9900" y="3674949"/>
            <a:ext cx="463551" cy="457201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58D7D50-8FDA-4C16-0623-9A00B9029E0A}"/>
              </a:ext>
            </a:extLst>
          </p:cNvPr>
          <p:cNvCxnSpPr>
            <a:cxnSpLocks/>
            <a:stCxn id="10" idx="1"/>
            <a:endCxn id="13" idx="3"/>
          </p:cNvCxnSpPr>
          <p:nvPr/>
        </p:nvCxnSpPr>
        <p:spPr>
          <a:xfrm flipH="1" flipV="1">
            <a:off x="3384550" y="2129581"/>
            <a:ext cx="2165350" cy="17739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C3A8A8DE-D86D-FDFD-53EF-9907D52140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0894" y="4301901"/>
            <a:ext cx="2324424" cy="2514951"/>
          </a:xfrm>
          <a:prstGeom prst="rect">
            <a:avLst/>
          </a:prstGeom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E3BCB3AD-7E59-2432-239A-056E54C14966}"/>
              </a:ext>
            </a:extLst>
          </p:cNvPr>
          <p:cNvSpPr/>
          <p:nvPr/>
        </p:nvSpPr>
        <p:spPr>
          <a:xfrm>
            <a:off x="393700" y="3674949"/>
            <a:ext cx="2990850" cy="99695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1100" dirty="0">
                <a:solidFill>
                  <a:schemeClr val="bg1"/>
                </a:solidFill>
              </a:rPr>
              <a:t>Use the </a:t>
            </a:r>
            <a:r>
              <a:rPr lang="fr-BE" sz="1100" dirty="0" err="1">
                <a:solidFill>
                  <a:schemeClr val="bg1"/>
                </a:solidFill>
              </a:rPr>
              <a:t>bounding</a:t>
            </a:r>
            <a:r>
              <a:rPr lang="fr-BE" sz="1100" dirty="0">
                <a:solidFill>
                  <a:schemeClr val="bg1"/>
                </a:solidFill>
              </a:rPr>
              <a:t> box dots to </a:t>
            </a:r>
            <a:r>
              <a:rPr lang="fr-BE" sz="1100" dirty="0" err="1">
                <a:solidFill>
                  <a:schemeClr val="bg1"/>
                </a:solidFill>
              </a:rPr>
              <a:t>increase</a:t>
            </a:r>
            <a:r>
              <a:rPr lang="fr-BE" sz="1100" dirty="0">
                <a:solidFill>
                  <a:schemeClr val="bg1"/>
                </a:solidFill>
              </a:rPr>
              <a:t> the size of the model on </a:t>
            </a:r>
            <a:r>
              <a:rPr lang="fr-BE" sz="1100" dirty="0" err="1">
                <a:solidFill>
                  <a:schemeClr val="bg1"/>
                </a:solidFill>
              </a:rPr>
              <a:t>your</a:t>
            </a:r>
            <a:r>
              <a:rPr lang="fr-BE" sz="1100" dirty="0">
                <a:solidFill>
                  <a:schemeClr val="bg1"/>
                </a:solidFill>
              </a:rPr>
              <a:t> slide, as </a:t>
            </a:r>
            <a:r>
              <a:rPr lang="fr-BE" sz="1100" dirty="0" err="1">
                <a:solidFill>
                  <a:schemeClr val="bg1"/>
                </a:solidFill>
              </a:rPr>
              <a:t>you</a:t>
            </a:r>
            <a:r>
              <a:rPr lang="fr-BE" sz="1100" dirty="0">
                <a:solidFill>
                  <a:schemeClr val="bg1"/>
                </a:solidFill>
              </a:rPr>
              <a:t> </a:t>
            </a:r>
            <a:r>
              <a:rPr lang="fr-BE" sz="1100" dirty="0" err="1">
                <a:solidFill>
                  <a:schemeClr val="bg1"/>
                </a:solidFill>
              </a:rPr>
              <a:t>would</a:t>
            </a:r>
            <a:r>
              <a:rPr lang="fr-BE" sz="1100" dirty="0">
                <a:solidFill>
                  <a:schemeClr val="bg1"/>
                </a:solidFill>
              </a:rPr>
              <a:t> for </a:t>
            </a:r>
            <a:r>
              <a:rPr lang="fr-BE" sz="1100" dirty="0" err="1">
                <a:solidFill>
                  <a:schemeClr val="bg1"/>
                </a:solidFill>
              </a:rPr>
              <a:t>any</a:t>
            </a:r>
            <a:r>
              <a:rPr lang="fr-BE" sz="1100" dirty="0">
                <a:solidFill>
                  <a:schemeClr val="bg1"/>
                </a:solidFill>
              </a:rPr>
              <a:t> </a:t>
            </a:r>
            <a:r>
              <a:rPr lang="fr-BE" sz="1100" dirty="0" err="1">
                <a:solidFill>
                  <a:schemeClr val="bg1"/>
                </a:solidFill>
              </a:rPr>
              <a:t>other</a:t>
            </a:r>
            <a:r>
              <a:rPr lang="fr-BE" sz="1100" dirty="0">
                <a:solidFill>
                  <a:schemeClr val="bg1"/>
                </a:solidFill>
              </a:rPr>
              <a:t> </a:t>
            </a:r>
            <a:r>
              <a:rPr lang="fr-BE" sz="1100" dirty="0" err="1">
                <a:solidFill>
                  <a:schemeClr val="bg1"/>
                </a:solidFill>
              </a:rPr>
              <a:t>object</a:t>
            </a:r>
            <a:r>
              <a:rPr lang="fr-BE" sz="11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39DE7B7D-2459-4E96-C2CD-00E080826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3417" y="1209553"/>
            <a:ext cx="1000265" cy="866896"/>
          </a:xfrm>
          <a:prstGeom prst="rect">
            <a:avLst/>
          </a:prstGeom>
        </p:spPr>
      </p:pic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F7B6BEDD-BA26-EDF6-59F0-40230FF8E859}"/>
              </a:ext>
            </a:extLst>
          </p:cNvPr>
          <p:cNvSpPr/>
          <p:nvPr/>
        </p:nvSpPr>
        <p:spPr>
          <a:xfrm>
            <a:off x="7857787" y="2730353"/>
            <a:ext cx="2990850" cy="99695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1100" dirty="0">
                <a:solidFill>
                  <a:schemeClr val="bg1"/>
                </a:solidFill>
              </a:rPr>
              <a:t>You can </a:t>
            </a:r>
            <a:r>
              <a:rPr lang="fr-BE" sz="1100" dirty="0" err="1">
                <a:solidFill>
                  <a:schemeClr val="bg1"/>
                </a:solidFill>
              </a:rPr>
              <a:t>also</a:t>
            </a:r>
            <a:r>
              <a:rPr lang="fr-BE" sz="1100" dirty="0">
                <a:solidFill>
                  <a:schemeClr val="bg1"/>
                </a:solidFill>
              </a:rPr>
              <a:t> </a:t>
            </a:r>
            <a:r>
              <a:rPr lang="fr-BE" sz="1100" dirty="0" err="1">
                <a:solidFill>
                  <a:schemeClr val="bg1"/>
                </a:solidFill>
              </a:rPr>
              <a:t>rotate</a:t>
            </a:r>
            <a:r>
              <a:rPr lang="fr-BE" sz="1100" dirty="0">
                <a:solidFill>
                  <a:schemeClr val="bg1"/>
                </a:solidFill>
              </a:rPr>
              <a:t> the model by </a:t>
            </a:r>
            <a:r>
              <a:rPr lang="fr-BE" sz="1100" dirty="0" err="1">
                <a:solidFill>
                  <a:schemeClr val="bg1"/>
                </a:solidFill>
              </a:rPr>
              <a:t>rotating</a:t>
            </a:r>
            <a:r>
              <a:rPr lang="fr-BE" sz="1100" dirty="0">
                <a:solidFill>
                  <a:schemeClr val="bg1"/>
                </a:solidFill>
              </a:rPr>
              <a:t> the </a:t>
            </a:r>
            <a:r>
              <a:rPr lang="fr-BE" sz="1100" dirty="0" err="1">
                <a:solidFill>
                  <a:schemeClr val="bg1"/>
                </a:solidFill>
              </a:rPr>
              <a:t>bounding</a:t>
            </a:r>
            <a:r>
              <a:rPr lang="fr-BE" sz="1100" dirty="0">
                <a:solidFill>
                  <a:schemeClr val="bg1"/>
                </a:solidFill>
              </a:rPr>
              <a:t> box.  This </a:t>
            </a:r>
            <a:r>
              <a:rPr lang="fr-BE" sz="1100" dirty="0" err="1">
                <a:solidFill>
                  <a:schemeClr val="bg1"/>
                </a:solidFill>
              </a:rPr>
              <a:t>will</a:t>
            </a:r>
            <a:r>
              <a:rPr lang="fr-BE" sz="1100" dirty="0">
                <a:solidFill>
                  <a:schemeClr val="bg1"/>
                </a:solidFill>
              </a:rPr>
              <a:t> not impact the camera angle, </a:t>
            </a:r>
            <a:r>
              <a:rPr lang="fr-BE" sz="1100" dirty="0" err="1">
                <a:solidFill>
                  <a:schemeClr val="bg1"/>
                </a:solidFill>
              </a:rPr>
              <a:t>rather</a:t>
            </a:r>
            <a:r>
              <a:rPr lang="fr-BE" sz="1100" dirty="0">
                <a:solidFill>
                  <a:schemeClr val="bg1"/>
                </a:solidFill>
              </a:rPr>
              <a:t> </a:t>
            </a:r>
            <a:r>
              <a:rPr lang="fr-BE" sz="1100" dirty="0" err="1">
                <a:solidFill>
                  <a:schemeClr val="bg1"/>
                </a:solidFill>
              </a:rPr>
              <a:t>it</a:t>
            </a:r>
            <a:r>
              <a:rPr lang="fr-BE" sz="1100" dirty="0">
                <a:solidFill>
                  <a:schemeClr val="bg1"/>
                </a:solidFill>
              </a:rPr>
              <a:t> </a:t>
            </a:r>
            <a:r>
              <a:rPr lang="fr-BE" sz="1100" dirty="0" err="1">
                <a:solidFill>
                  <a:schemeClr val="bg1"/>
                </a:solidFill>
              </a:rPr>
              <a:t>will</a:t>
            </a:r>
            <a:r>
              <a:rPr lang="fr-BE" sz="1100" dirty="0">
                <a:solidFill>
                  <a:schemeClr val="bg1"/>
                </a:solidFill>
              </a:rPr>
              <a:t> </a:t>
            </a:r>
            <a:r>
              <a:rPr lang="fr-BE" sz="1100" dirty="0" err="1">
                <a:solidFill>
                  <a:schemeClr val="bg1"/>
                </a:solidFill>
              </a:rPr>
              <a:t>just</a:t>
            </a:r>
            <a:r>
              <a:rPr lang="fr-BE" sz="1100" dirty="0">
                <a:solidFill>
                  <a:schemeClr val="bg1"/>
                </a:solidFill>
              </a:rPr>
              <a:t> </a:t>
            </a:r>
            <a:r>
              <a:rPr lang="fr-BE" sz="1100" dirty="0" err="1">
                <a:solidFill>
                  <a:schemeClr val="bg1"/>
                </a:solidFill>
              </a:rPr>
              <a:t>rotate</a:t>
            </a:r>
            <a:r>
              <a:rPr lang="fr-BE" sz="1100" dirty="0">
                <a:solidFill>
                  <a:schemeClr val="bg1"/>
                </a:solidFill>
              </a:rPr>
              <a:t> </a:t>
            </a:r>
            <a:r>
              <a:rPr lang="fr-BE" sz="1100" dirty="0" err="1">
                <a:solidFill>
                  <a:schemeClr val="bg1"/>
                </a:solidFill>
              </a:rPr>
              <a:t>everything</a:t>
            </a:r>
            <a:r>
              <a:rPr lang="fr-BE" sz="1100" dirty="0">
                <a:solidFill>
                  <a:schemeClr val="bg1"/>
                </a:solidFill>
              </a:rPr>
              <a:t> relative to the </a:t>
            </a:r>
            <a:r>
              <a:rPr lang="fr-BE" sz="1100" dirty="0" err="1">
                <a:solidFill>
                  <a:schemeClr val="bg1"/>
                </a:solidFill>
              </a:rPr>
              <a:t>bounding</a:t>
            </a:r>
            <a:r>
              <a:rPr lang="fr-BE" sz="1100" dirty="0">
                <a:solidFill>
                  <a:schemeClr val="bg1"/>
                </a:solidFill>
              </a:rPr>
              <a:t> box. </a:t>
            </a:r>
          </a:p>
        </p:txBody>
      </p:sp>
    </p:spTree>
    <p:extLst>
      <p:ext uri="{BB962C8B-B14F-4D97-AF65-F5344CB8AC3E}">
        <p14:creationId xmlns:p14="http://schemas.microsoft.com/office/powerpoint/2010/main" val="54998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0" presetClass="emph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6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1" presetClass="emph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6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embedded2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589209-1697-F3AB-AA12-B1470812B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Change the camera </a:t>
            </a:r>
            <a:r>
              <a:rPr lang="fr-BE" dirty="0" err="1"/>
              <a:t>presets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9A7561-0144-3179-F42B-0C0816063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BE" sz="1300" dirty="0" err="1"/>
              <a:t>When</a:t>
            </a:r>
            <a:r>
              <a:rPr lang="fr-BE" sz="1300" dirty="0"/>
              <a:t> </a:t>
            </a:r>
            <a:r>
              <a:rPr lang="fr-BE" sz="1300" dirty="0" err="1"/>
              <a:t>clicking</a:t>
            </a:r>
            <a:r>
              <a:rPr lang="fr-BE" sz="1300" dirty="0"/>
              <a:t> on </a:t>
            </a:r>
            <a:r>
              <a:rPr lang="fr-BE" sz="1300" dirty="0" err="1"/>
              <a:t>your</a:t>
            </a:r>
            <a:r>
              <a:rPr lang="fr-BE" sz="1300" dirty="0"/>
              <a:t> model </a:t>
            </a:r>
            <a:r>
              <a:rPr lang="fr-BE" sz="1300" dirty="0" err="1"/>
              <a:t>you</a:t>
            </a:r>
            <a:r>
              <a:rPr lang="fr-BE" sz="1300" dirty="0"/>
              <a:t> </a:t>
            </a:r>
            <a:r>
              <a:rPr lang="fr-BE" sz="1300" dirty="0" err="1"/>
              <a:t>will</a:t>
            </a:r>
            <a:r>
              <a:rPr lang="fr-BE" sz="1300" dirty="0"/>
              <a:t> </a:t>
            </a:r>
            <a:r>
              <a:rPr lang="fr-BE" sz="1300" dirty="0" err="1"/>
              <a:t>see</a:t>
            </a:r>
            <a:r>
              <a:rPr lang="fr-BE" sz="1300" dirty="0"/>
              <a:t> a new menu </a:t>
            </a:r>
            <a:r>
              <a:rPr lang="fr-BE" sz="1300" dirty="0" err="1"/>
              <a:t>highlighted</a:t>
            </a:r>
            <a:r>
              <a:rPr lang="fr-BE" sz="1300" dirty="0"/>
              <a:t> in the </a:t>
            </a:r>
            <a:r>
              <a:rPr lang="fr-BE" sz="1300" dirty="0" err="1"/>
              <a:t>ribbon</a:t>
            </a:r>
            <a:r>
              <a:rPr lang="fr-BE" sz="1300" dirty="0"/>
              <a:t> bar </a:t>
            </a:r>
            <a:r>
              <a:rPr lang="fr-BE" sz="1300" dirty="0" err="1"/>
              <a:t>after</a:t>
            </a:r>
            <a:r>
              <a:rPr lang="fr-BE" sz="1300" dirty="0"/>
              <a:t> the Help menu.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BE" sz="1300" dirty="0"/>
              <a:t>In </a:t>
            </a:r>
            <a:r>
              <a:rPr lang="fr-BE" sz="1300" dirty="0" err="1"/>
              <a:t>this</a:t>
            </a:r>
            <a:r>
              <a:rPr lang="fr-BE" sz="1300" dirty="0"/>
              <a:t> menu, </a:t>
            </a:r>
            <a:r>
              <a:rPr lang="fr-BE" sz="1300" dirty="0" err="1"/>
              <a:t>you</a:t>
            </a:r>
            <a:r>
              <a:rPr lang="fr-BE" sz="1300" dirty="0"/>
              <a:t> </a:t>
            </a:r>
            <a:r>
              <a:rPr lang="fr-BE" sz="1300" dirty="0" err="1"/>
              <a:t>will</a:t>
            </a:r>
            <a:r>
              <a:rPr lang="fr-BE" sz="1300" dirty="0"/>
              <a:t> </a:t>
            </a:r>
            <a:r>
              <a:rPr lang="fr-BE" sz="1300" dirty="0" err="1"/>
              <a:t>be</a:t>
            </a:r>
            <a:r>
              <a:rPr lang="fr-BE" sz="1300" dirty="0"/>
              <a:t> </a:t>
            </a:r>
            <a:r>
              <a:rPr lang="fr-BE" sz="1300" dirty="0" err="1"/>
              <a:t>presented</a:t>
            </a:r>
            <a:r>
              <a:rPr lang="fr-BE" sz="1300" dirty="0"/>
              <a:t> </a:t>
            </a:r>
            <a:r>
              <a:rPr lang="fr-BE" sz="1300" dirty="0" err="1"/>
              <a:t>with</a:t>
            </a:r>
            <a:r>
              <a:rPr lang="fr-BE" sz="1300" dirty="0"/>
              <a:t> a </a:t>
            </a:r>
            <a:r>
              <a:rPr lang="fr-BE" sz="1300" dirty="0" err="1"/>
              <a:t>whole</a:t>
            </a:r>
            <a:r>
              <a:rPr lang="fr-BE" sz="1300" dirty="0"/>
              <a:t> set of </a:t>
            </a:r>
            <a:r>
              <a:rPr lang="fr-BE" sz="1300" dirty="0" err="1"/>
              <a:t>controls</a:t>
            </a:r>
            <a:r>
              <a:rPr lang="fr-BE" sz="1300" dirty="0"/>
              <a:t> for </a:t>
            </a:r>
            <a:r>
              <a:rPr lang="fr-BE" sz="1300" dirty="0" err="1"/>
              <a:t>your</a:t>
            </a:r>
            <a:r>
              <a:rPr lang="fr-BE" sz="1300" dirty="0"/>
              <a:t> </a:t>
            </a:r>
            <a:r>
              <a:rPr lang="fr-BE" sz="1300" dirty="0" err="1"/>
              <a:t>object</a:t>
            </a:r>
            <a:r>
              <a:rPr lang="fr-BE" sz="1300" dirty="0"/>
              <a:t>.  One of </a:t>
            </a:r>
            <a:r>
              <a:rPr lang="fr-BE" sz="1300" dirty="0" err="1"/>
              <a:t>them</a:t>
            </a:r>
            <a:r>
              <a:rPr lang="fr-BE" sz="1300" dirty="0"/>
              <a:t> are the default camera </a:t>
            </a:r>
            <a:r>
              <a:rPr lang="fr-BE" sz="1300" dirty="0" err="1"/>
              <a:t>presets</a:t>
            </a:r>
            <a:r>
              <a:rPr lang="fr-BE" sz="1300" dirty="0"/>
              <a:t>, </a:t>
            </a:r>
            <a:r>
              <a:rPr lang="fr-BE" sz="1300" dirty="0" err="1"/>
              <a:t>allowing</a:t>
            </a:r>
            <a:r>
              <a:rPr lang="fr-BE" sz="1300" dirty="0"/>
              <a:t> </a:t>
            </a:r>
            <a:r>
              <a:rPr lang="fr-BE" sz="1300" dirty="0" err="1"/>
              <a:t>you</a:t>
            </a:r>
            <a:r>
              <a:rPr lang="fr-BE" sz="1300" dirty="0"/>
              <a:t> to select </a:t>
            </a:r>
            <a:r>
              <a:rPr lang="fr-BE" sz="1300" dirty="0" err="1"/>
              <a:t>quickly</a:t>
            </a:r>
            <a:r>
              <a:rPr lang="fr-BE" sz="1300" dirty="0"/>
              <a:t> the point of </a:t>
            </a:r>
            <a:r>
              <a:rPr lang="fr-BE" sz="1300" dirty="0" err="1"/>
              <a:t>view</a:t>
            </a:r>
            <a:r>
              <a:rPr lang="fr-BE" sz="1300" dirty="0"/>
              <a:t> </a:t>
            </a:r>
            <a:r>
              <a:rPr lang="fr-BE" sz="1300" dirty="0" err="1"/>
              <a:t>you</a:t>
            </a:r>
            <a:r>
              <a:rPr lang="fr-BE" sz="1300" dirty="0"/>
              <a:t> </a:t>
            </a:r>
            <a:r>
              <a:rPr lang="fr-BE" sz="1300" dirty="0" err="1"/>
              <a:t>want</a:t>
            </a:r>
            <a:r>
              <a:rPr lang="fr-BE" sz="1300" dirty="0"/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fr-BE" sz="1300" dirty="0"/>
          </a:p>
          <a:p>
            <a:pPr marL="0" indent="0">
              <a:lnSpc>
                <a:spcPct val="150000"/>
              </a:lnSpc>
              <a:buNone/>
            </a:pPr>
            <a:endParaRPr lang="fr-BE" sz="1300" dirty="0"/>
          </a:p>
          <a:p>
            <a:pPr marL="0" indent="0">
              <a:lnSpc>
                <a:spcPct val="150000"/>
              </a:lnSpc>
              <a:buNone/>
            </a:pPr>
            <a:endParaRPr lang="fr-BE" sz="1300" dirty="0"/>
          </a:p>
          <a:p>
            <a:pPr marL="0" indent="0">
              <a:lnSpc>
                <a:spcPct val="150000"/>
              </a:lnSpc>
              <a:buNone/>
            </a:pPr>
            <a:br>
              <a:rPr lang="fr-BE" sz="1300" dirty="0"/>
            </a:br>
            <a:endParaRPr lang="fr-BE" sz="1300" dirty="0"/>
          </a:p>
          <a:p>
            <a:pPr marL="0" indent="0">
              <a:lnSpc>
                <a:spcPct val="150000"/>
              </a:lnSpc>
              <a:buNone/>
            </a:pPr>
            <a:endParaRPr lang="fr-BE" sz="13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4AAA890-DFC2-886D-EF0A-0E133170B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507" y="1825625"/>
            <a:ext cx="971686" cy="31436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D9B18AA-E356-F76F-76E2-88F766B4AA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2949" y="2922986"/>
            <a:ext cx="2336802" cy="64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10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D1B36B-A798-00F6-5E57-D485D5981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Look for extra 3d animations </a:t>
            </a:r>
            <a:r>
              <a:rPr lang="fr-BE" dirty="0" err="1"/>
              <a:t>within</a:t>
            </a:r>
            <a:r>
              <a:rPr lang="fr-BE" dirty="0"/>
              <a:t> the model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DE0643-81E0-4C43-59FB-D3B4CFCFE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67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1400" dirty="0" err="1"/>
              <a:t>Some</a:t>
            </a:r>
            <a:r>
              <a:rPr lang="fr-BE" sz="1400" dirty="0"/>
              <a:t> </a:t>
            </a:r>
            <a:r>
              <a:rPr lang="fr-BE" sz="1400" dirty="0" err="1"/>
              <a:t>models</a:t>
            </a:r>
            <a:r>
              <a:rPr lang="fr-BE" sz="1400" dirty="0"/>
              <a:t> </a:t>
            </a:r>
            <a:r>
              <a:rPr lang="fr-BE" sz="1400" dirty="0" err="1"/>
              <a:t>may</a:t>
            </a:r>
            <a:r>
              <a:rPr lang="fr-BE" sz="1400" dirty="0"/>
              <a:t> </a:t>
            </a:r>
            <a:r>
              <a:rPr lang="fr-BE" sz="1400" dirty="0" err="1"/>
              <a:t>contain</a:t>
            </a:r>
            <a:r>
              <a:rPr lang="fr-BE" sz="1400" dirty="0"/>
              <a:t> multiple type of animations; </a:t>
            </a:r>
            <a:r>
              <a:rPr lang="fr-BE" sz="1400" dirty="0" err="1"/>
              <a:t>you</a:t>
            </a:r>
            <a:r>
              <a:rPr lang="fr-BE" sz="1400" dirty="0"/>
              <a:t> can select </a:t>
            </a:r>
            <a:r>
              <a:rPr lang="fr-BE" sz="1400" dirty="0" err="1"/>
              <a:t>them</a:t>
            </a:r>
            <a:r>
              <a:rPr lang="fr-BE" sz="1400" dirty="0"/>
              <a:t> if </a:t>
            </a:r>
            <a:r>
              <a:rPr lang="fr-BE" sz="1400" dirty="0" err="1"/>
              <a:t>appliccable</a:t>
            </a:r>
            <a:r>
              <a:rPr lang="fr-BE" sz="1400" dirty="0"/>
              <a:t> via the « </a:t>
            </a:r>
            <a:r>
              <a:rPr lang="fr-BE" sz="1400" dirty="0" err="1"/>
              <a:t>scenes</a:t>
            </a:r>
            <a:r>
              <a:rPr lang="fr-BE" sz="1400" dirty="0"/>
              <a:t> » menu.</a:t>
            </a:r>
          </a:p>
          <a:p>
            <a:endParaRPr lang="fr-BE" sz="2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67E10AA-35AA-F276-57A6-2866E44752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2591" y="2179637"/>
            <a:ext cx="701103" cy="68274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7D32C39-775D-D083-374D-58A5DBE8E5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915" y="2862386"/>
            <a:ext cx="2502235" cy="259160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15351C6-CBA5-AC37-DC2E-BC64AC5C9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694" y="2997323"/>
            <a:ext cx="2981627" cy="2810873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51DEB33C-D534-6158-8CCC-195BDDEC8DE6}"/>
              </a:ext>
            </a:extLst>
          </p:cNvPr>
          <p:cNvCxnSpPr>
            <a:cxnSpLocks/>
          </p:cNvCxnSpPr>
          <p:nvPr/>
        </p:nvCxnSpPr>
        <p:spPr>
          <a:xfrm>
            <a:off x="5791200" y="2906713"/>
            <a:ext cx="1035050" cy="9794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FF9EF41-1D74-FBF6-884B-3B96E6C1052D}"/>
              </a:ext>
            </a:extLst>
          </p:cNvPr>
          <p:cNvCxnSpPr>
            <a:cxnSpLocks/>
          </p:cNvCxnSpPr>
          <p:nvPr/>
        </p:nvCxnSpPr>
        <p:spPr>
          <a:xfrm flipH="1">
            <a:off x="4400550" y="2906713"/>
            <a:ext cx="1041400" cy="898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768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40EE0-6F02-0529-A910-0B7AF872E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37A6B6-B57F-1607-87A6-B4DFC0278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Create</a:t>
            </a:r>
            <a:r>
              <a:rPr lang="fr-BE" dirty="0"/>
              <a:t> a </a:t>
            </a:r>
            <a:r>
              <a:rPr lang="fr-BE" dirty="0" err="1"/>
              <a:t>highlighted</a:t>
            </a:r>
            <a:r>
              <a:rPr lang="fr-BE" dirty="0"/>
              <a:t> area by </a:t>
            </a:r>
            <a:r>
              <a:rPr lang="fr-BE" dirty="0" err="1"/>
              <a:t>zooming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89E9D6-25A2-F0E6-0DBE-736BF918E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BE" sz="1400" dirty="0"/>
              <a:t>In the 3D model </a:t>
            </a:r>
            <a:r>
              <a:rPr lang="fr-BE" sz="1400" dirty="0" err="1"/>
              <a:t>ribbon</a:t>
            </a:r>
            <a:r>
              <a:rPr lang="fr-BE" sz="1400" dirty="0"/>
              <a:t> menu, </a:t>
            </a:r>
            <a:r>
              <a:rPr lang="fr-BE" sz="1400" dirty="0" err="1"/>
              <a:t>you</a:t>
            </a:r>
            <a:r>
              <a:rPr lang="fr-BE" sz="1400" dirty="0"/>
              <a:t> </a:t>
            </a:r>
            <a:r>
              <a:rPr lang="fr-BE" sz="1400" dirty="0" err="1"/>
              <a:t>will</a:t>
            </a:r>
            <a:r>
              <a:rPr lang="fr-BE" sz="1400" dirty="0"/>
              <a:t> </a:t>
            </a:r>
            <a:r>
              <a:rPr lang="fr-BE" sz="1400" dirty="0" err="1"/>
              <a:t>find</a:t>
            </a:r>
            <a:r>
              <a:rPr lang="fr-BE" sz="1400" dirty="0"/>
              <a:t> the option </a:t>
            </a:r>
            <a:r>
              <a:rPr lang="fr-BE" sz="1400" dirty="0" err="1"/>
              <a:t>panoramic</a:t>
            </a:r>
            <a:r>
              <a:rPr lang="fr-BE" sz="1400" dirty="0"/>
              <a:t> &amp; zoom.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BE" sz="1400" dirty="0" err="1"/>
              <a:t>When</a:t>
            </a:r>
            <a:r>
              <a:rPr lang="fr-BE" sz="1400" dirty="0"/>
              <a:t> </a:t>
            </a:r>
            <a:r>
              <a:rPr lang="fr-BE" sz="1400" dirty="0" err="1"/>
              <a:t>clicking</a:t>
            </a:r>
            <a:r>
              <a:rPr lang="fr-BE" sz="1400" dirty="0"/>
              <a:t> </a:t>
            </a:r>
            <a:r>
              <a:rPr lang="fr-BE" sz="1400" dirty="0" err="1"/>
              <a:t>this</a:t>
            </a:r>
            <a:r>
              <a:rPr lang="fr-BE" sz="1400" dirty="0"/>
              <a:t>, a </a:t>
            </a:r>
            <a:r>
              <a:rPr lang="fr-BE" sz="1400" dirty="0" err="1"/>
              <a:t>magnifying</a:t>
            </a:r>
            <a:r>
              <a:rPr lang="fr-BE" sz="1400" dirty="0"/>
              <a:t> glass </a:t>
            </a:r>
            <a:r>
              <a:rPr lang="fr-BE" sz="1400" dirty="0" err="1"/>
              <a:t>appears</a:t>
            </a:r>
            <a:r>
              <a:rPr lang="fr-BE" sz="1400" dirty="0"/>
              <a:t> to the right of the model, </a:t>
            </a:r>
            <a:r>
              <a:rPr lang="fr-BE" sz="1400" dirty="0" err="1"/>
              <a:t>this</a:t>
            </a:r>
            <a:r>
              <a:rPr lang="fr-BE" sz="1400" dirty="0"/>
              <a:t> </a:t>
            </a:r>
            <a:r>
              <a:rPr lang="fr-BE" sz="1400" dirty="0" err="1"/>
              <a:t>allows</a:t>
            </a:r>
            <a:r>
              <a:rPr lang="fr-BE" sz="1400" dirty="0"/>
              <a:t> </a:t>
            </a:r>
            <a:r>
              <a:rPr lang="fr-BE" sz="1400" dirty="0" err="1"/>
              <a:t>you</a:t>
            </a:r>
            <a:r>
              <a:rPr lang="fr-BE" sz="1400" dirty="0"/>
              <a:t> to zoom to a certain part.  You can use </a:t>
            </a:r>
            <a:r>
              <a:rPr lang="fr-BE" sz="1400" dirty="0" err="1"/>
              <a:t>your</a:t>
            </a:r>
            <a:r>
              <a:rPr lang="fr-BE" sz="1400" dirty="0"/>
              <a:t> mouse to pan the camera to </a:t>
            </a:r>
            <a:r>
              <a:rPr lang="fr-BE" sz="1400" dirty="0" err="1"/>
              <a:t>align</a:t>
            </a:r>
            <a:r>
              <a:rPr lang="fr-BE" sz="1400" dirty="0"/>
              <a:t> the </a:t>
            </a:r>
            <a:r>
              <a:rPr lang="fr-BE" sz="1400" dirty="0" err="1"/>
              <a:t>view</a:t>
            </a:r>
            <a:r>
              <a:rPr lang="fr-BE" sz="1400" dirty="0"/>
              <a:t> </a:t>
            </a:r>
            <a:r>
              <a:rPr lang="fr-BE" sz="1400" dirty="0" err="1"/>
              <a:t>where</a:t>
            </a:r>
            <a:r>
              <a:rPr lang="fr-BE" sz="1400" dirty="0"/>
              <a:t> </a:t>
            </a:r>
            <a:r>
              <a:rPr lang="fr-BE" sz="1400" dirty="0" err="1"/>
              <a:t>you</a:t>
            </a:r>
            <a:r>
              <a:rPr lang="fr-BE" sz="1400" dirty="0"/>
              <a:t> </a:t>
            </a:r>
            <a:r>
              <a:rPr lang="fr-BE" sz="1400" dirty="0" err="1"/>
              <a:t>want</a:t>
            </a:r>
            <a:r>
              <a:rPr lang="fr-BE" sz="1400" dirty="0"/>
              <a:t> </a:t>
            </a:r>
            <a:r>
              <a:rPr lang="fr-BE" sz="1400" dirty="0" err="1"/>
              <a:t>it</a:t>
            </a:r>
            <a:r>
              <a:rPr lang="fr-BE" sz="1400" dirty="0"/>
              <a:t>. </a:t>
            </a:r>
          </a:p>
          <a:p>
            <a:pPr>
              <a:lnSpc>
                <a:spcPct val="150000"/>
              </a:lnSpc>
            </a:pPr>
            <a:endParaRPr lang="fr-BE" sz="20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Espace réservé du contenu 6" descr="Cycle de l’eau">
                <a:extLst>
                  <a:ext uri="{FF2B5EF4-FFF2-40B4-BE49-F238E27FC236}">
                    <a16:creationId xmlns:a16="http://schemas.microsoft.com/office/drawing/2014/main" id="{C99B78BB-3D3C-F25D-EBCD-D91FEA78F405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581836073"/>
                  </p:ext>
                </p:extLst>
              </p:nvPr>
            </p:nvGraphicFramePr>
            <p:xfrm>
              <a:off x="4021342" y="3092450"/>
              <a:ext cx="4669909" cy="367953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669909" cy="3679530"/>
                    </a:xfrm>
                    <a:prstGeom prst="rect">
                      <a:avLst/>
                    </a:prstGeom>
                  </am3d:spPr>
                  <am3d:camera>
                    <am3d:pos x="-502519" y="-10612162" z="61261198"/>
                    <am3d:up dx="0" dy="36000000" dz="0"/>
                    <am3d:lookAt x="-502519" y="-10612162" z="0"/>
                    <am3d:perspective fov="515499"/>
                  </am3d:camera>
                  <am3d:trans>
                    <am3d:meterPerModelUnit n="4648391" d="1000000"/>
                    <am3d:preTrans dx="672921" dy="-1403209" dz="-288021"/>
                    <am3d:scale>
                      <am3d:sx n="1000000" d="1000000"/>
                      <am3d:sy n="1000000" d="1000000"/>
                      <am3d:sz n="1000000" d="1000000"/>
                    </am3d:scale>
                    <am3d:rot ax="837731" ay="1185578" az="288280"/>
                    <am3d:postTrans dx="-502519" dy="-10612162" dz="0"/>
                  </am3d:trans>
                  <am3d:raster rName="Office3DRenderer" rVer="16.0.8326">
                    <am3d:blip r:embed="rId3"/>
                  </am3d:raster>
                  <am3d:extLst>
                    <a:ext uri="{E9DE012E-A134-456F-84FE-255F9AAD75C6}">
                      <a3danim:posterFrame xmlns:a3danim="http://schemas.microsoft.com/office/drawing/2018/animation/model3d" animId="1"/>
                    </a:ext>
                  </am3d:extLst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Espace réservé du contenu 6" descr="Cycle de l’eau">
                <a:extLst>
                  <a:ext uri="{FF2B5EF4-FFF2-40B4-BE49-F238E27FC236}">
                    <a16:creationId xmlns:a16="http://schemas.microsoft.com/office/drawing/2014/main" id="{C99B78BB-3D3C-F25D-EBCD-D91FEA78F4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21342" y="3092450"/>
                <a:ext cx="4669909" cy="367953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277F4DCE-A0C4-E499-EADF-E6D08DE374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647" y="1825625"/>
            <a:ext cx="425503" cy="46273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5EED733-F059-BD10-DB12-5F07F58393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491" b="10926"/>
          <a:stretch/>
        </p:blipFill>
        <p:spPr>
          <a:xfrm>
            <a:off x="8819906" y="3663951"/>
            <a:ext cx="1097476" cy="66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91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78540A29-E34E-9289-DE0A-CE116464BB4E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fr-BE" sz="1300" dirty="0" err="1"/>
              <a:t>When</a:t>
            </a:r>
            <a:r>
              <a:rPr lang="fr-BE" sz="1300" dirty="0"/>
              <a:t> </a:t>
            </a:r>
            <a:r>
              <a:rPr lang="fr-BE" sz="1300" dirty="0" err="1"/>
              <a:t>your</a:t>
            </a:r>
            <a:r>
              <a:rPr lang="fr-BE" sz="1300" dirty="0"/>
              <a:t> 3D </a:t>
            </a:r>
            <a:r>
              <a:rPr lang="fr-BE" sz="1300" dirty="0" err="1"/>
              <a:t>object</a:t>
            </a:r>
            <a:r>
              <a:rPr lang="fr-BE" sz="1300" dirty="0"/>
              <a:t> </a:t>
            </a:r>
            <a:r>
              <a:rPr lang="fr-BE" sz="1300" dirty="0" err="1"/>
              <a:t>is</a:t>
            </a:r>
            <a:r>
              <a:rPr lang="fr-BE" sz="1300" dirty="0"/>
              <a:t> </a:t>
            </a:r>
            <a:r>
              <a:rPr lang="fr-BE" sz="1300" dirty="0" err="1"/>
              <a:t>selected</a:t>
            </a:r>
            <a:r>
              <a:rPr lang="fr-BE" sz="1300" dirty="0"/>
              <a:t> </a:t>
            </a:r>
            <a:r>
              <a:rPr lang="fr-BE" sz="1300" dirty="0" err="1"/>
              <a:t>you</a:t>
            </a:r>
            <a:r>
              <a:rPr lang="fr-BE" sz="1300" dirty="0"/>
              <a:t> </a:t>
            </a:r>
            <a:r>
              <a:rPr lang="fr-BE" sz="1300" dirty="0" err="1"/>
              <a:t>will</a:t>
            </a:r>
            <a:r>
              <a:rPr lang="fr-BE" sz="1300" dirty="0"/>
              <a:t> </a:t>
            </a:r>
            <a:r>
              <a:rPr lang="fr-BE" sz="1300" dirty="0" err="1"/>
              <a:t>discover</a:t>
            </a:r>
            <a:r>
              <a:rPr lang="fr-BE" sz="1300" dirty="0"/>
              <a:t> new animation options </a:t>
            </a:r>
            <a:r>
              <a:rPr lang="fr-BE" sz="1300" dirty="0" err="1"/>
              <a:t>specifically</a:t>
            </a:r>
            <a:r>
              <a:rPr lang="fr-BE" sz="1300" dirty="0"/>
              <a:t> </a:t>
            </a:r>
            <a:r>
              <a:rPr lang="fr-BE" sz="1300" dirty="0" err="1"/>
              <a:t>destined</a:t>
            </a:r>
            <a:r>
              <a:rPr lang="fr-BE" sz="1300" dirty="0"/>
              <a:t> to 3D </a:t>
            </a:r>
            <a:r>
              <a:rPr lang="fr-BE" sz="1300" dirty="0" err="1"/>
              <a:t>objects</a:t>
            </a:r>
            <a:r>
              <a:rPr lang="fr-BE" sz="1300" dirty="0"/>
              <a:t> to </a:t>
            </a:r>
            <a:r>
              <a:rPr lang="fr-BE" sz="1300" dirty="0" err="1"/>
              <a:t>make</a:t>
            </a:r>
            <a:r>
              <a:rPr lang="fr-BE" sz="1300" dirty="0"/>
              <a:t> </a:t>
            </a:r>
            <a:r>
              <a:rPr lang="fr-BE" sz="1300" dirty="0" err="1"/>
              <a:t>them</a:t>
            </a:r>
            <a:r>
              <a:rPr lang="fr-BE" sz="1300" dirty="0"/>
              <a:t> </a:t>
            </a:r>
            <a:r>
              <a:rPr lang="fr-BE" sz="1300" dirty="0" err="1"/>
              <a:t>appear</a:t>
            </a:r>
            <a:r>
              <a:rPr lang="fr-BE" sz="1300" dirty="0"/>
              <a:t>, go </a:t>
            </a:r>
            <a:r>
              <a:rPr lang="fr-BE" sz="1300" dirty="0" err="1"/>
              <a:t>away</a:t>
            </a:r>
            <a:r>
              <a:rPr lang="fr-BE" sz="1300" dirty="0"/>
              <a:t> or </a:t>
            </a:r>
            <a:r>
              <a:rPr lang="fr-BE" sz="1300" dirty="0" err="1"/>
              <a:t>giving</a:t>
            </a:r>
            <a:r>
              <a:rPr lang="fr-BE" sz="1300" dirty="0"/>
              <a:t> </a:t>
            </a:r>
            <a:r>
              <a:rPr lang="fr-BE" sz="1300" dirty="0" err="1"/>
              <a:t>them</a:t>
            </a:r>
            <a:r>
              <a:rPr lang="fr-BE" sz="1300" dirty="0"/>
              <a:t> an animation </a:t>
            </a:r>
            <a:r>
              <a:rPr lang="fr-BE" sz="1300" dirty="0" err="1"/>
              <a:t>throughout</a:t>
            </a:r>
            <a:r>
              <a:rPr lang="fr-BE" sz="1300" dirty="0"/>
              <a:t> </a:t>
            </a:r>
            <a:r>
              <a:rPr lang="fr-BE" sz="1300" dirty="0" err="1"/>
              <a:t>your</a:t>
            </a:r>
            <a:r>
              <a:rPr lang="fr-BE" sz="1300" dirty="0"/>
              <a:t> slide. </a:t>
            </a:r>
            <a:r>
              <a:rPr lang="en-US" sz="1300" dirty="0"/>
              <a:t>Arrive or Leave, Turntable and Swing, Jump &amp; Turn.</a:t>
            </a:r>
            <a:br>
              <a:rPr lang="en-US" sz="1300" dirty="0"/>
            </a:br>
            <a:endParaRPr lang="en-US" sz="1300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1300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300" dirty="0"/>
              <a:t>The default settings of those animations can be a bit harsh depending on what type of presentation you are going for. You have the options to adjust the effects within the button ‘effect options’. </a:t>
            </a:r>
            <a:endParaRPr lang="fr-BE" sz="1300" dirty="0"/>
          </a:p>
          <a:p>
            <a:pPr marL="0" indent="0">
              <a:lnSpc>
                <a:spcPct val="150000"/>
              </a:lnSpc>
              <a:buNone/>
            </a:pPr>
            <a:endParaRPr lang="fr-BE" sz="1300" dirty="0"/>
          </a:p>
          <a:p>
            <a:pPr marL="0" indent="0">
              <a:lnSpc>
                <a:spcPct val="150000"/>
              </a:lnSpc>
              <a:buNone/>
            </a:pPr>
            <a:endParaRPr lang="fr-BE" sz="13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EA42D34-AFC3-3A19-E8CC-CF7D3A569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Add</a:t>
            </a:r>
            <a:r>
              <a:rPr lang="fr-BE" dirty="0"/>
              <a:t> an animation to </a:t>
            </a:r>
            <a:r>
              <a:rPr lang="fr-BE" dirty="0" err="1"/>
              <a:t>your</a:t>
            </a:r>
            <a:r>
              <a:rPr lang="fr-BE" dirty="0"/>
              <a:t> model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E746962-4360-F604-ED6E-7D990C257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990" y="2694005"/>
            <a:ext cx="2529060" cy="68863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41D7481-93D5-15D9-6794-E31F66CBBB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8154" y="4409703"/>
            <a:ext cx="1282732" cy="184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45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181AA2-BAAE-17B2-C05A-86B3A8C68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Combine animations to </a:t>
            </a:r>
            <a:r>
              <a:rPr lang="fr-BE" dirty="0" err="1"/>
              <a:t>keep</a:t>
            </a:r>
            <a:r>
              <a:rPr lang="fr-BE" dirty="0"/>
              <a:t> the model </a:t>
            </a:r>
            <a:r>
              <a:rPr lang="fr-BE" dirty="0" err="1"/>
              <a:t>moving</a:t>
            </a:r>
            <a:endParaRPr lang="fr-BE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6BB96CA-4E73-AD79-DB55-1816D5C735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315" y="1918391"/>
            <a:ext cx="257429" cy="27723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5C98A66-40DD-AE9D-DE63-66AFA882C3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9987" y="1950043"/>
            <a:ext cx="227045" cy="24557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A4BB74E-E0DA-01FA-BFD6-6B3701029B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075" y="1918390"/>
            <a:ext cx="257429" cy="27723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96B1D83-15D8-6B67-F194-9D84C178DA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97" r="19206"/>
          <a:stretch/>
        </p:blipFill>
        <p:spPr>
          <a:xfrm>
            <a:off x="6394947" y="1934197"/>
            <a:ext cx="257429" cy="26142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5D08EFE-E94F-9B0F-A92D-83AE60D5AC5F}"/>
              </a:ext>
            </a:extLst>
          </p:cNvPr>
          <p:cNvSpPr txBox="1"/>
          <p:nvPr/>
        </p:nvSpPr>
        <p:spPr>
          <a:xfrm>
            <a:off x="5280063" y="188816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+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0B857F9-F44A-1CAD-9D2C-74F2708A66BC}"/>
              </a:ext>
            </a:extLst>
          </p:cNvPr>
          <p:cNvSpPr txBox="1"/>
          <p:nvPr/>
        </p:nvSpPr>
        <p:spPr>
          <a:xfrm>
            <a:off x="5730633" y="188816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+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559FEB9-0D07-3B56-70B6-E73AC4D51390}"/>
              </a:ext>
            </a:extLst>
          </p:cNvPr>
          <p:cNvSpPr txBox="1"/>
          <p:nvPr/>
        </p:nvSpPr>
        <p:spPr>
          <a:xfrm>
            <a:off x="6216247" y="188816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+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3CEF70C-A4D1-1824-F5A7-F9C176917767}"/>
              </a:ext>
            </a:extLst>
          </p:cNvPr>
          <p:cNvSpPr txBox="1"/>
          <p:nvPr/>
        </p:nvSpPr>
        <p:spPr>
          <a:xfrm>
            <a:off x="5888351" y="2447789"/>
            <a:ext cx="4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=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AE2C409-32EC-9545-E582-5AA1E7DF4C4D}"/>
              </a:ext>
            </a:extLst>
          </p:cNvPr>
          <p:cNvSpPr txBox="1"/>
          <p:nvPr/>
        </p:nvSpPr>
        <p:spPr>
          <a:xfrm>
            <a:off x="6223383" y="2195620"/>
            <a:ext cx="5757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800" dirty="0" err="1"/>
              <a:t>turntable</a:t>
            </a:r>
            <a:endParaRPr lang="fr-BE" sz="800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454FA83-BC81-B9D8-7EFA-7EA3577B05F5}"/>
              </a:ext>
            </a:extLst>
          </p:cNvPr>
          <p:cNvSpPr txBox="1"/>
          <p:nvPr/>
        </p:nvSpPr>
        <p:spPr>
          <a:xfrm>
            <a:off x="5359315" y="2195620"/>
            <a:ext cx="4363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800" dirty="0"/>
              <a:t>Arrive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Espace réservé du contenu 12">
                <a:extLst>
                  <a:ext uri="{FF2B5EF4-FFF2-40B4-BE49-F238E27FC236}">
                    <a16:creationId xmlns:a16="http://schemas.microsoft.com/office/drawing/2014/main" id="{698C7288-CF91-4A2B-7E6C-20F4C8558AC9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656594609"/>
                  </p:ext>
                </p:extLst>
              </p:nvPr>
            </p:nvGraphicFramePr>
            <p:xfrm>
              <a:off x="4190881" y="3075790"/>
              <a:ext cx="3521090" cy="193017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521090" cy="1930176"/>
                    </a:xfrm>
                    <a:prstGeom prst="rect">
                      <a:avLst/>
                    </a:prstGeom>
                  </am3d:spPr>
                  <am3d:camera>
                    <am3d:pos x="0" y="0" z="5671364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7881" d="1000000"/>
                    <am3d:preTrans dx="-282381" dy="-1372312" dz="231138"/>
                    <am3d:scale>
                      <am3d:sx n="1000000" d="1000000"/>
                      <am3d:sy n="1000000" d="1000000"/>
                      <am3d:sz n="1000000" d="1000000"/>
                    </am3d:scale>
                    <am3d:rot ax="-400506" ay="-3721683" az="354101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43072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Espace réservé du contenu 12">
                <a:extLst>
                  <a:ext uri="{FF2B5EF4-FFF2-40B4-BE49-F238E27FC236}">
                    <a16:creationId xmlns:a16="http://schemas.microsoft.com/office/drawing/2014/main" id="{698C7288-CF91-4A2B-7E6C-20F4C8558A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90881" y="3075790"/>
                <a:ext cx="3521090" cy="193017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21792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7" presetClass="emph" presetSubtype="128" accel="10000" de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70BE4-A59F-9634-CCBD-70A111227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B10CA4-6A64-D8BC-E83A-36AA34FD8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Or </a:t>
            </a:r>
            <a:r>
              <a:rPr lang="fr-BE" dirty="0" err="1"/>
              <a:t>morph</a:t>
            </a:r>
            <a:r>
              <a:rPr lang="fr-BE" dirty="0"/>
              <a:t> the position of </a:t>
            </a:r>
            <a:r>
              <a:rPr lang="fr-BE" dirty="0" err="1"/>
              <a:t>your</a:t>
            </a:r>
            <a:r>
              <a:rPr lang="fr-BE" dirty="0"/>
              <a:t> 3D </a:t>
            </a:r>
            <a:r>
              <a:rPr lang="fr-BE" dirty="0" err="1"/>
              <a:t>object</a:t>
            </a:r>
            <a:r>
              <a:rPr lang="fr-BE" dirty="0"/>
              <a:t> </a:t>
            </a:r>
            <a:r>
              <a:rPr lang="fr-BE" dirty="0" err="1"/>
              <a:t>from</a:t>
            </a:r>
            <a:r>
              <a:rPr lang="fr-BE" dirty="0"/>
              <a:t> 1 slide to </a:t>
            </a:r>
            <a:r>
              <a:rPr lang="fr-BE" dirty="0" err="1"/>
              <a:t>another</a:t>
            </a:r>
            <a:endParaRPr lang="fr-BE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C391E14-DC94-AB65-22F5-83FEFCEB9E35}"/>
              </a:ext>
            </a:extLst>
          </p:cNvPr>
          <p:cNvSpPr txBox="1"/>
          <p:nvPr/>
        </p:nvSpPr>
        <p:spPr>
          <a:xfrm>
            <a:off x="7344172" y="1928078"/>
            <a:ext cx="391738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dirty="0"/>
              <a:t>Duplicate the slide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3D </a:t>
            </a:r>
            <a:r>
              <a:rPr lang="fr-FR" dirty="0" err="1"/>
              <a:t>object</a:t>
            </a:r>
            <a:endParaRPr lang="fr-FR" dirty="0"/>
          </a:p>
          <a:p>
            <a:pPr marL="342900" indent="-342900">
              <a:buFont typeface="+mj-lt"/>
              <a:buAutoNum type="arabicPeriod"/>
            </a:pPr>
            <a:r>
              <a:rPr lang="fr-FR" dirty="0"/>
              <a:t>In the </a:t>
            </a:r>
            <a:r>
              <a:rPr lang="fr-FR" dirty="0" err="1"/>
              <a:t>duplicated</a:t>
            </a:r>
            <a:r>
              <a:rPr lang="fr-FR" dirty="0"/>
              <a:t> slide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add</a:t>
            </a:r>
            <a:r>
              <a:rPr lang="fr-FR" dirty="0"/>
              <a:t> a transition via the menu transitions and select </a:t>
            </a:r>
            <a:r>
              <a:rPr lang="fr-FR" b="1" dirty="0"/>
              <a:t>MORPH</a:t>
            </a:r>
            <a:r>
              <a:rPr lang="fr-FR" dirty="0"/>
              <a:t> </a:t>
            </a:r>
            <a:br>
              <a:rPr lang="fr-FR" dirty="0"/>
            </a:br>
            <a:br>
              <a:rPr lang="fr-FR" dirty="0"/>
            </a:br>
            <a:br>
              <a:rPr lang="fr-FR" dirty="0"/>
            </a:br>
            <a:endParaRPr lang="fr-FR" dirty="0"/>
          </a:p>
          <a:p>
            <a:pPr marL="342900" indent="-342900">
              <a:buFont typeface="+mj-lt"/>
              <a:buAutoNum type="arabicPeriod"/>
            </a:pPr>
            <a:r>
              <a:rPr lang="fr-FR" dirty="0"/>
              <a:t>Change the position of </a:t>
            </a:r>
            <a:r>
              <a:rPr lang="fr-FR" dirty="0" err="1"/>
              <a:t>your</a:t>
            </a:r>
            <a:r>
              <a:rPr lang="fr-FR" dirty="0"/>
              <a:t> model, the size, the </a:t>
            </a:r>
            <a:r>
              <a:rPr lang="fr-FR" dirty="0" err="1"/>
              <a:t>scale</a:t>
            </a:r>
            <a:r>
              <a:rPr lang="fr-FR" dirty="0"/>
              <a:t>, the angle,… 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/>
              <a:t>Hit </a:t>
            </a:r>
            <a:r>
              <a:rPr lang="fr-FR" dirty="0" err="1"/>
              <a:t>presentation</a:t>
            </a:r>
            <a:r>
              <a:rPr lang="fr-FR" dirty="0"/>
              <a:t> mode and </a:t>
            </a:r>
            <a:r>
              <a:rPr lang="fr-FR" dirty="0" err="1"/>
              <a:t>see</a:t>
            </a:r>
            <a:r>
              <a:rPr lang="fr-FR" dirty="0"/>
              <a:t> how the 3D model moves </a:t>
            </a:r>
            <a:r>
              <a:rPr lang="fr-FR" dirty="0" err="1"/>
              <a:t>from</a:t>
            </a:r>
            <a:r>
              <a:rPr lang="fr-FR" dirty="0"/>
              <a:t> one location to </a:t>
            </a:r>
            <a:r>
              <a:rPr lang="fr-FR" dirty="0" err="1"/>
              <a:t>another</a:t>
            </a:r>
            <a:endParaRPr lang="fr-BE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Espace réservé du contenu 12">
                <a:extLst>
                  <a:ext uri="{FF2B5EF4-FFF2-40B4-BE49-F238E27FC236}">
                    <a16:creationId xmlns:a16="http://schemas.microsoft.com/office/drawing/2014/main" id="{152F8D88-6CD1-A3D8-B1B7-84D8A125DC9B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789726881"/>
                  </p:ext>
                </p:extLst>
              </p:nvPr>
            </p:nvGraphicFramePr>
            <p:xfrm>
              <a:off x="1389676" y="2247277"/>
              <a:ext cx="5782972" cy="391940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782972" cy="3919404"/>
                    </a:xfrm>
                    <a:prstGeom prst="rect">
                      <a:avLst/>
                    </a:prstGeom>
                  </am3d:spPr>
                  <am3d:camera>
                    <am3d:pos x="0" y="0" z="5671364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7881" d="1000000"/>
                    <am3d:preTrans dx="-282381" dy="-1372312" dz="231138"/>
                    <am3d:scale>
                      <am3d:sx n="1000000" d="1000000"/>
                      <am3d:sy n="1000000" d="1000000"/>
                      <am3d:sz n="1000000" d="1000000"/>
                    </am3d:scale>
                    <am3d:rot ax="9955063" ay="-3174666" az="-1012101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6999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Espace réservé du contenu 12">
                <a:extLst>
                  <a:ext uri="{FF2B5EF4-FFF2-40B4-BE49-F238E27FC236}">
                    <a16:creationId xmlns:a16="http://schemas.microsoft.com/office/drawing/2014/main" id="{152F8D88-6CD1-A3D8-B1B7-84D8A125DC9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89676" y="2247277"/>
                <a:ext cx="5782972" cy="3919404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8DFBA53E-A3BF-E216-20CA-DC8283BEB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405" y="3370812"/>
            <a:ext cx="2175985" cy="72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734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onception personnalisée">
  <a:themeElements>
    <a:clrScheme name="TaleShapes">
      <a:dk1>
        <a:srgbClr val="464A5E"/>
      </a:dk1>
      <a:lt1>
        <a:srgbClr val="EAEAEA"/>
      </a:lt1>
      <a:dk2>
        <a:srgbClr val="000000"/>
      </a:dk2>
      <a:lt2>
        <a:srgbClr val="FFFFFF"/>
      </a:lt2>
      <a:accent1>
        <a:srgbClr val="D9FD52"/>
      </a:accent1>
      <a:accent2>
        <a:srgbClr val="B7B7C0"/>
      </a:accent2>
      <a:accent3>
        <a:srgbClr val="464A5E"/>
      </a:accent3>
      <a:accent4>
        <a:srgbClr val="AD2966"/>
      </a:accent4>
      <a:accent5>
        <a:srgbClr val="C3FCF1"/>
      </a:accent5>
      <a:accent6>
        <a:srgbClr val="4C8077"/>
      </a:accent6>
      <a:hlink>
        <a:srgbClr val="44546A"/>
      </a:hlink>
      <a:folHlink>
        <a:srgbClr val="AD296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ception personnalisée">
  <a:themeElements>
    <a:clrScheme name="TaleShapes">
      <a:dk1>
        <a:srgbClr val="464A5E"/>
      </a:dk1>
      <a:lt1>
        <a:srgbClr val="EAEAEA"/>
      </a:lt1>
      <a:dk2>
        <a:srgbClr val="000000"/>
      </a:dk2>
      <a:lt2>
        <a:srgbClr val="FFFFFF"/>
      </a:lt2>
      <a:accent1>
        <a:srgbClr val="D9FD52"/>
      </a:accent1>
      <a:accent2>
        <a:srgbClr val="B7B7C0"/>
      </a:accent2>
      <a:accent3>
        <a:srgbClr val="464A5E"/>
      </a:accent3>
      <a:accent4>
        <a:srgbClr val="AD2966"/>
      </a:accent4>
      <a:accent5>
        <a:srgbClr val="C3FCF1"/>
      </a:accent5>
      <a:accent6>
        <a:srgbClr val="4C8077"/>
      </a:accent6>
      <a:hlink>
        <a:srgbClr val="44546A"/>
      </a:hlink>
      <a:folHlink>
        <a:srgbClr val="AD296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770</Words>
  <Application>Microsoft Office PowerPoint</Application>
  <PresentationFormat>Grand écran</PresentationFormat>
  <Paragraphs>57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12</vt:i4>
      </vt:variant>
    </vt:vector>
  </HeadingPairs>
  <TitlesOfParts>
    <vt:vector size="18" baseType="lpstr">
      <vt:lpstr>Arial</vt:lpstr>
      <vt:lpstr>Calibri</vt:lpstr>
      <vt:lpstr>Gilroy ExtraBold</vt:lpstr>
      <vt:lpstr>Inter</vt:lpstr>
      <vt:lpstr>Conception personnalisée</vt:lpstr>
      <vt:lpstr>1_Conception personnalisée</vt:lpstr>
      <vt:lpstr>Add 3D objects to your slides in powerpoint</vt:lpstr>
      <vt:lpstr>Start by adding your first 3D object</vt:lpstr>
      <vt:lpstr>Control how it is positioned</vt:lpstr>
      <vt:lpstr>Change the camera presets</vt:lpstr>
      <vt:lpstr>Look for extra 3d animations within the model</vt:lpstr>
      <vt:lpstr>Create a highlighted area by zooming</vt:lpstr>
      <vt:lpstr>Add an animation to your model</vt:lpstr>
      <vt:lpstr>Combine animations to keep the model moving</vt:lpstr>
      <vt:lpstr>Or morph the position of your 3D object from 1 slide to another</vt:lpstr>
      <vt:lpstr>That’s cool but…</vt:lpstr>
      <vt:lpstr>Where powerpoints hits a limit, there are other options</vt:lpstr>
      <vt:lpstr>THANK YOU</vt:lpstr>
    </vt:vector>
  </TitlesOfParts>
  <Company>taleshapes BV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TaleShapes - powerpoint and 3D</dc:title>
  <dc:creator>sébastien lenaerts</dc:creator>
  <cp:keywords>3d </cp:keywords>
  <cp:lastModifiedBy>sébastien lenaerts</cp:lastModifiedBy>
  <cp:revision>2</cp:revision>
  <dcterms:created xsi:type="dcterms:W3CDTF">2024-02-05T12:47:50Z</dcterms:created>
  <dcterms:modified xsi:type="dcterms:W3CDTF">2024-02-18T14:51:28Z</dcterms:modified>
</cp:coreProperties>
</file>